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2"/>
  </p:notesMasterIdLst>
  <p:sldIdLst>
    <p:sldId id="390" r:id="rId2"/>
    <p:sldId id="544" r:id="rId3"/>
    <p:sldId id="546" r:id="rId4"/>
    <p:sldId id="548" r:id="rId5"/>
    <p:sldId id="274" r:id="rId6"/>
    <p:sldId id="295" r:id="rId7"/>
    <p:sldId id="551" r:id="rId8"/>
    <p:sldId id="552" r:id="rId9"/>
    <p:sldId id="553" r:id="rId10"/>
    <p:sldId id="554" r:id="rId11"/>
    <p:sldId id="555" r:id="rId12"/>
    <p:sldId id="556" r:id="rId13"/>
    <p:sldId id="557" r:id="rId14"/>
    <p:sldId id="558" r:id="rId15"/>
    <p:sldId id="559" r:id="rId16"/>
    <p:sldId id="560" r:id="rId17"/>
    <p:sldId id="561" r:id="rId18"/>
    <p:sldId id="562" r:id="rId19"/>
    <p:sldId id="565" r:id="rId20"/>
    <p:sldId id="566" r:id="rId21"/>
    <p:sldId id="567" r:id="rId22"/>
    <p:sldId id="568" r:id="rId23"/>
    <p:sldId id="569" r:id="rId24"/>
    <p:sldId id="595" r:id="rId25"/>
    <p:sldId id="610" r:id="rId26"/>
    <p:sldId id="606" r:id="rId27"/>
    <p:sldId id="614" r:id="rId28"/>
    <p:sldId id="612" r:id="rId29"/>
    <p:sldId id="613" r:id="rId30"/>
    <p:sldId id="550" r:id="rId31"/>
  </p:sldIdLst>
  <p:sldSz cx="12192000" cy="6858000"/>
  <p:notesSz cx="6858000" cy="9144000"/>
  <p:embeddedFontLst>
    <p:embeddedFont>
      <p:font typeface="Andika" panose="02000000000000000000" pitchFamily="2" charset="0"/>
      <p:regular r:id="rId33"/>
      <p:bold r:id="rId34"/>
      <p:italic r:id="rId35"/>
      <p:boldItalic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04E03DB-94F1-45D5-9E74-D88DCCA659BB}" v="489" dt="2026-06-04T14:27:38.50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69912" autoAdjust="0"/>
  </p:normalViewPr>
  <p:slideViewPr>
    <p:cSldViewPr snapToGrid="0">
      <p:cViewPr varScale="1">
        <p:scale>
          <a:sx n="70" d="100"/>
          <a:sy n="70" d="100"/>
        </p:scale>
        <p:origin x="1512" y="72"/>
      </p:cViewPr>
      <p:guideLst/>
    </p:cSldViewPr>
  </p:slideViewPr>
  <p:notesTextViewPr>
    <p:cViewPr>
      <p:scale>
        <a:sx n="3" d="2"/>
        <a:sy n="3" d="2"/>
      </p:scale>
      <p:origin x="0" y="-5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4T14:27:38.503" v="2845"/>
      <pc:docMkLst>
        <pc:docMk/>
      </pc:docMkLst>
      <pc:sldChg chg="modSp mod ord modTransition">
        <pc:chgData name="Glen Jones" userId="e846aaca-4b24-4b13-b0d0-f2308e16b284" providerId="ADAL" clId="{ED47ACC3-9597-4D89-A1DC-43CF280EF274}" dt="2026-05-19T06:37:01.491" v="2838" actId="2057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5-19T06:37:01.491" v="2838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modSp mod modTransition">
        <pc:chgData name="Glen Jones" userId="e846aaca-4b24-4b13-b0d0-f2308e16b284" providerId="ADAL" clId="{ED47ACC3-9597-4D89-A1DC-43CF280EF274}" dt="2026-05-19T05:33:32.953" v="1939" actId="20577"/>
        <pc:sldMkLst>
          <pc:docMk/>
          <pc:sldMk cId="559655287" sldId="295"/>
        </pc:sldMkLst>
        <pc:spChg chg="mod">
          <ac:chgData name="Glen Jones" userId="e846aaca-4b24-4b13-b0d0-f2308e16b284" providerId="ADAL" clId="{ED47ACC3-9597-4D89-A1DC-43CF280EF274}" dt="2026-05-19T05:31:32.091" v="1902" actId="115"/>
          <ac:spMkLst>
            <pc:docMk/>
            <pc:sldMk cId="559655287" sldId="295"/>
            <ac:spMk id="4" creationId="{0FF02DB8-C526-7614-0522-4D56A38D2D66}"/>
          </ac:spMkLst>
        </pc:spChg>
        <pc:spChg chg="mod">
          <ac:chgData name="Glen Jones" userId="e846aaca-4b24-4b13-b0d0-f2308e16b284" providerId="ADAL" clId="{ED47ACC3-9597-4D89-A1DC-43CF280EF274}" dt="2026-05-19T05:31:38.420" v="1906" actId="20577"/>
          <ac:spMkLst>
            <pc:docMk/>
            <pc:sldMk cId="559655287" sldId="295"/>
            <ac:spMk id="5" creationId="{74D89600-640D-7F15-B162-3FFBC8D092E8}"/>
          </ac:spMkLst>
        </pc:spChg>
        <pc:spChg chg="mod">
          <ac:chgData name="Glen Jones" userId="e846aaca-4b24-4b13-b0d0-f2308e16b284" providerId="ADAL" clId="{ED47ACC3-9597-4D89-A1DC-43CF280EF274}" dt="2026-05-19T05:31:02.990" v="1858" actId="20577"/>
          <ac:spMkLst>
            <pc:docMk/>
            <pc:sldMk cId="559655287" sldId="295"/>
            <ac:spMk id="6" creationId="{731938AE-C7D9-634F-66A1-F3735A64F606}"/>
          </ac:spMkLst>
        </pc:spChg>
        <pc:spChg chg="mod">
          <ac:chgData name="Glen Jones" userId="e846aaca-4b24-4b13-b0d0-f2308e16b284" providerId="ADAL" clId="{ED47ACC3-9597-4D89-A1DC-43CF280EF274}" dt="2026-05-19T05:33:32.953" v="1939" actId="20577"/>
          <ac:spMkLst>
            <pc:docMk/>
            <pc:sldMk cId="559655287" sldId="295"/>
            <ac:spMk id="8" creationId="{13F57ECA-BA0E-2D11-DF59-E9A1CDD94D82}"/>
          </ac:spMkLst>
        </pc:spChg>
      </pc:sldChg>
      <pc:sldChg chg="modTransition">
        <pc:chgData name="Glen Jones" userId="e846aaca-4b24-4b13-b0d0-f2308e16b284" providerId="ADAL" clId="{ED47ACC3-9597-4D89-A1DC-43CF280EF274}" dt="2026-05-05T10:53:02.662" v="548"/>
        <pc:sldMkLst>
          <pc:docMk/>
          <pc:sldMk cId="2515382227" sldId="390"/>
        </pc:sldMkLst>
      </pc:sldChg>
      <pc:sldChg chg="add">
        <pc:chgData name="Glen Jones" userId="e846aaca-4b24-4b13-b0d0-f2308e16b284" providerId="ADAL" clId="{ED47ACC3-9597-4D89-A1DC-43CF280EF274}" dt="2026-05-06T08:01:33.908" v="1084"/>
        <pc:sldMkLst>
          <pc:docMk/>
          <pc:sldMk cId="3384485664" sldId="544"/>
        </pc:sldMkLst>
      </pc:sldChg>
      <pc:sldChg chg="modSp add mod">
        <pc:chgData name="Glen Jones" userId="e846aaca-4b24-4b13-b0d0-f2308e16b284" providerId="ADAL" clId="{ED47ACC3-9597-4D89-A1DC-43CF280EF274}" dt="2026-05-06T08:02:01.540" v="1098" actId="20577"/>
        <pc:sldMkLst>
          <pc:docMk/>
          <pc:sldMk cId="245842585" sldId="546"/>
        </pc:sldMkLst>
        <pc:spChg chg="mod">
          <ac:chgData name="Glen Jones" userId="e846aaca-4b24-4b13-b0d0-f2308e16b284" providerId="ADAL" clId="{ED47ACC3-9597-4D89-A1DC-43CF280EF274}" dt="2026-05-06T08:02:01.540" v="1098" actId="20577"/>
          <ac:spMkLst>
            <pc:docMk/>
            <pc:sldMk cId="245842585" sldId="546"/>
            <ac:spMk id="22" creationId="{D1ED5C0D-F6C2-6E31-8CC0-916240773B06}"/>
          </ac:spMkLst>
        </pc:spChg>
      </pc:sldChg>
      <pc:sldChg chg="modSp add mod addAnim delAnim modAnim modNotesTx">
        <pc:chgData name="Glen Jones" userId="e846aaca-4b24-4b13-b0d0-f2308e16b284" providerId="ADAL" clId="{ED47ACC3-9597-4D89-A1DC-43CF280EF274}" dt="2026-06-04T14:26:47.157" v="2842"/>
        <pc:sldMkLst>
          <pc:docMk/>
          <pc:sldMk cId="2004214985" sldId="548"/>
        </pc:sldMkLst>
        <pc:spChg chg="mod">
          <ac:chgData name="Glen Jones" userId="e846aaca-4b24-4b13-b0d0-f2308e16b284" providerId="ADAL" clId="{ED47ACC3-9597-4D89-A1DC-43CF280EF274}" dt="2026-05-19T05:29:38.862" v="1842" actId="20577"/>
          <ac:spMkLst>
            <pc:docMk/>
            <pc:sldMk cId="2004214985" sldId="548"/>
            <ac:spMk id="2" creationId="{A5684959-EFC3-276C-C039-ECF7039BF9DC}"/>
          </ac:spMkLst>
        </pc:spChg>
        <pc:spChg chg="mod">
          <ac:chgData name="Glen Jones" userId="e846aaca-4b24-4b13-b0d0-f2308e16b284" providerId="ADAL" clId="{ED47ACC3-9597-4D89-A1DC-43CF280EF274}" dt="2026-05-19T05:29:31.090" v="1830" actId="20577"/>
          <ac:spMkLst>
            <pc:docMk/>
            <pc:sldMk cId="2004214985" sldId="548"/>
            <ac:spMk id="3" creationId="{81FB892C-A443-3FF8-650F-A72D4FFA2737}"/>
          </ac:spMkLst>
        </pc:spChg>
        <pc:spChg chg="mod">
          <ac:chgData name="Glen Jones" userId="e846aaca-4b24-4b13-b0d0-f2308e16b284" providerId="ADAL" clId="{ED47ACC3-9597-4D89-A1DC-43CF280EF274}" dt="2026-05-19T05:29:33.575" v="1835" actId="20577"/>
          <ac:spMkLst>
            <pc:docMk/>
            <pc:sldMk cId="2004214985" sldId="548"/>
            <ac:spMk id="4" creationId="{56A0487B-0C99-D676-8A57-F22B27A31A0A}"/>
          </ac:spMkLst>
        </pc:spChg>
        <pc:spChg chg="mod">
          <ac:chgData name="Glen Jones" userId="e846aaca-4b24-4b13-b0d0-f2308e16b284" providerId="ADAL" clId="{ED47ACC3-9597-4D89-A1DC-43CF280EF274}" dt="2026-05-19T05:29:41.720" v="1845" actId="20577"/>
          <ac:spMkLst>
            <pc:docMk/>
            <pc:sldMk cId="2004214985" sldId="548"/>
            <ac:spMk id="5" creationId="{D2AAB968-A4A0-004B-E7A7-3C26DCF9018A}"/>
          </ac:spMkLst>
        </pc:spChg>
        <pc:spChg chg="mod">
          <ac:chgData name="Glen Jones" userId="e846aaca-4b24-4b13-b0d0-f2308e16b284" providerId="ADAL" clId="{ED47ACC3-9597-4D89-A1DC-43CF280EF274}" dt="2026-05-19T05:29:36.471" v="1840" actId="20577"/>
          <ac:spMkLst>
            <pc:docMk/>
            <pc:sldMk cId="2004214985" sldId="548"/>
            <ac:spMk id="11" creationId="{10C736AA-AC47-99A8-6867-5CC692867413}"/>
          </ac:spMkLst>
        </pc:spChg>
      </pc:sldChg>
      <pc:sldChg chg="modSp add mod">
        <pc:chgData name="Glen Jones" userId="e846aaca-4b24-4b13-b0d0-f2308e16b284" providerId="ADAL" clId="{ED47ACC3-9597-4D89-A1DC-43CF280EF274}" dt="2026-05-19T05:30:34.599" v="1854" actId="6549"/>
        <pc:sldMkLst>
          <pc:docMk/>
          <pc:sldMk cId="1019376155" sldId="550"/>
        </pc:sldMkLst>
        <pc:spChg chg="mod">
          <ac:chgData name="Glen Jones" userId="e846aaca-4b24-4b13-b0d0-f2308e16b284" providerId="ADAL" clId="{ED47ACC3-9597-4D89-A1DC-43CF280EF274}" dt="2026-05-19T05:30:34.599" v="1854" actId="6549"/>
          <ac:spMkLst>
            <pc:docMk/>
            <pc:sldMk cId="1019376155" sldId="550"/>
            <ac:spMk id="3" creationId="{E06BC5F6-2D19-079C-05BC-3FD878AB45DE}"/>
          </ac:spMkLst>
        </pc:spChg>
      </pc:sldChg>
      <pc:sldChg chg="modSp add mod">
        <pc:chgData name="Glen Jones" userId="e846aaca-4b24-4b13-b0d0-f2308e16b284" providerId="ADAL" clId="{ED47ACC3-9597-4D89-A1DC-43CF280EF274}" dt="2026-05-19T05:35:53.416" v="1994" actId="1076"/>
        <pc:sldMkLst>
          <pc:docMk/>
          <pc:sldMk cId="294792751" sldId="551"/>
        </pc:sldMkLst>
        <pc:spChg chg="mod">
          <ac:chgData name="Glen Jones" userId="e846aaca-4b24-4b13-b0d0-f2308e16b284" providerId="ADAL" clId="{ED47ACC3-9597-4D89-A1DC-43CF280EF274}" dt="2026-05-19T05:35:53.416" v="1994" actId="1076"/>
          <ac:spMkLst>
            <pc:docMk/>
            <pc:sldMk cId="294792751" sldId="551"/>
            <ac:spMk id="2" creationId="{871F52B6-B1E5-A1FF-1BD3-5FF6AF4DC0F8}"/>
          </ac:spMkLst>
        </pc:spChg>
      </pc:sldChg>
      <pc:sldChg chg="addSp delSp modSp add mod">
        <pc:chgData name="Glen Jones" userId="e846aaca-4b24-4b13-b0d0-f2308e16b284" providerId="ADAL" clId="{ED47ACC3-9597-4D89-A1DC-43CF280EF274}" dt="2026-05-19T05:52:46.490" v="2471"/>
        <pc:sldMkLst>
          <pc:docMk/>
          <pc:sldMk cId="2422322316" sldId="552"/>
        </pc:sldMkLst>
        <pc:spChg chg="mod">
          <ac:chgData name="Glen Jones" userId="e846aaca-4b24-4b13-b0d0-f2308e16b284" providerId="ADAL" clId="{ED47ACC3-9597-4D89-A1DC-43CF280EF274}" dt="2026-05-19T05:38:39.471" v="2035" actId="1076"/>
          <ac:spMkLst>
            <pc:docMk/>
            <pc:sldMk cId="2422322316" sldId="552"/>
            <ac:spMk id="2" creationId="{5446C34B-D65E-4939-DA1E-E801E18CE822}"/>
          </ac:spMkLst>
        </pc:spChg>
        <pc:spChg chg="mod">
          <ac:chgData name="Glen Jones" userId="e846aaca-4b24-4b13-b0d0-f2308e16b284" providerId="ADAL" clId="{ED47ACC3-9597-4D89-A1DC-43CF280EF274}" dt="2026-05-19T05:38:39.471" v="2035" actId="1076"/>
          <ac:spMkLst>
            <pc:docMk/>
            <pc:sldMk cId="2422322316" sldId="552"/>
            <ac:spMk id="3" creationId="{8E0690E4-2062-B76A-AF25-311502A35E76}"/>
          </ac:spMkLst>
        </pc:spChg>
        <pc:spChg chg="mod">
          <ac:chgData name="Glen Jones" userId="e846aaca-4b24-4b13-b0d0-f2308e16b284" providerId="ADAL" clId="{ED47ACC3-9597-4D89-A1DC-43CF280EF274}" dt="2026-05-19T05:38:39.471" v="2035" actId="1076"/>
          <ac:spMkLst>
            <pc:docMk/>
            <pc:sldMk cId="2422322316" sldId="552"/>
            <ac:spMk id="7" creationId="{B07BBE3B-CB6E-ABE3-9A88-9B3CCAD02D3E}"/>
          </ac:spMkLst>
        </pc:spChg>
        <pc:graphicFrameChg chg="add mod modGraphic">
          <ac:chgData name="Glen Jones" userId="e846aaca-4b24-4b13-b0d0-f2308e16b284" providerId="ADAL" clId="{ED47ACC3-9597-4D89-A1DC-43CF280EF274}" dt="2026-05-19T05:52:46.490" v="2471"/>
          <ac:graphicFrameMkLst>
            <pc:docMk/>
            <pc:sldMk cId="2422322316" sldId="552"/>
            <ac:graphicFrameMk id="5" creationId="{85662313-1411-B684-40FD-61ACA3609C66}"/>
          </ac:graphicFrameMkLst>
        </pc:graphicFrameChg>
        <pc:picChg chg="mod">
          <ac:chgData name="Glen Jones" userId="e846aaca-4b24-4b13-b0d0-f2308e16b284" providerId="ADAL" clId="{ED47ACC3-9597-4D89-A1DC-43CF280EF274}" dt="2026-05-19T05:38:39.471" v="2035" actId="1076"/>
          <ac:picMkLst>
            <pc:docMk/>
            <pc:sldMk cId="2422322316" sldId="552"/>
            <ac:picMk id="8" creationId="{AD58CA6A-0313-207B-2D3D-97BBE7B9861F}"/>
          </ac:picMkLst>
        </pc:picChg>
        <pc:picChg chg="mod">
          <ac:chgData name="Glen Jones" userId="e846aaca-4b24-4b13-b0d0-f2308e16b284" providerId="ADAL" clId="{ED47ACC3-9597-4D89-A1DC-43CF280EF274}" dt="2026-05-19T05:38:07.930" v="2026" actId="732"/>
          <ac:picMkLst>
            <pc:docMk/>
            <pc:sldMk cId="2422322316" sldId="552"/>
            <ac:picMk id="9" creationId="{422AA8A1-376A-781A-AB5F-66EA2B60BB98}"/>
          </ac:picMkLst>
        </pc:picChg>
      </pc:sldChg>
      <pc:sldChg chg="modSp add">
        <pc:chgData name="Glen Jones" userId="e846aaca-4b24-4b13-b0d0-f2308e16b284" providerId="ADAL" clId="{ED47ACC3-9597-4D89-A1DC-43CF280EF274}" dt="2026-05-19T05:41:04.111" v="2036"/>
        <pc:sldMkLst>
          <pc:docMk/>
          <pc:sldMk cId="1459950660" sldId="553"/>
        </pc:sldMkLst>
        <pc:spChg chg="mod">
          <ac:chgData name="Glen Jones" userId="e846aaca-4b24-4b13-b0d0-f2308e16b284" providerId="ADAL" clId="{ED47ACC3-9597-4D89-A1DC-43CF280EF274}" dt="2026-05-19T05:41:04.111" v="2036"/>
          <ac:spMkLst>
            <pc:docMk/>
            <pc:sldMk cId="1459950660" sldId="553"/>
            <ac:spMk id="3" creationId="{3F69F59D-3B42-A73E-9358-4FEDAD39870D}"/>
          </ac:spMkLst>
        </pc:spChg>
      </pc:sldChg>
      <pc:sldChg chg="modSp add mod modAnim">
        <pc:chgData name="Glen Jones" userId="e846aaca-4b24-4b13-b0d0-f2308e16b284" providerId="ADAL" clId="{ED47ACC3-9597-4D89-A1DC-43CF280EF274}" dt="2026-06-04T14:27:32.903" v="2843"/>
        <pc:sldMkLst>
          <pc:docMk/>
          <pc:sldMk cId="3498842347" sldId="554"/>
        </pc:sldMkLst>
        <pc:spChg chg="mod">
          <ac:chgData name="Glen Jones" userId="e846aaca-4b24-4b13-b0d0-f2308e16b284" providerId="ADAL" clId="{ED47ACC3-9597-4D89-A1DC-43CF280EF274}" dt="2026-05-19T05:41:04.111" v="2036"/>
          <ac:spMkLst>
            <pc:docMk/>
            <pc:sldMk cId="3498842347" sldId="554"/>
            <ac:spMk id="3" creationId="{3352CE27-0709-7546-C3FC-BDF2BAF31024}"/>
          </ac:spMkLst>
        </pc:spChg>
        <pc:spChg chg="mod">
          <ac:chgData name="Glen Jones" userId="e846aaca-4b24-4b13-b0d0-f2308e16b284" providerId="ADAL" clId="{ED47ACC3-9597-4D89-A1DC-43CF280EF274}" dt="2026-05-19T05:41:43.079" v="2039" actId="1076"/>
          <ac:spMkLst>
            <pc:docMk/>
            <pc:sldMk cId="3498842347" sldId="554"/>
            <ac:spMk id="4" creationId="{B1B33E5C-FFF6-CC54-4C1F-EEA21F92463E}"/>
          </ac:spMkLst>
        </pc:spChg>
      </pc:sldChg>
      <pc:sldChg chg="addSp delSp modSp add mod modAnim">
        <pc:chgData name="Glen Jones" userId="e846aaca-4b24-4b13-b0d0-f2308e16b284" providerId="ADAL" clId="{ED47ACC3-9597-4D89-A1DC-43CF280EF274}" dt="2026-06-04T14:27:35.609" v="2844"/>
        <pc:sldMkLst>
          <pc:docMk/>
          <pc:sldMk cId="3301872851" sldId="555"/>
        </pc:sldMkLst>
        <pc:spChg chg="mod">
          <ac:chgData name="Glen Jones" userId="e846aaca-4b24-4b13-b0d0-f2308e16b284" providerId="ADAL" clId="{ED47ACC3-9597-4D89-A1DC-43CF280EF274}" dt="2026-05-19T05:41:04.111" v="2036"/>
          <ac:spMkLst>
            <pc:docMk/>
            <pc:sldMk cId="3301872851" sldId="555"/>
            <ac:spMk id="3" creationId="{F56B8C05-ED27-90BD-EBA3-65153BCD1317}"/>
          </ac:spMkLst>
        </pc:spChg>
        <pc:spChg chg="mod">
          <ac:chgData name="Glen Jones" userId="e846aaca-4b24-4b13-b0d0-f2308e16b284" providerId="ADAL" clId="{ED47ACC3-9597-4D89-A1DC-43CF280EF274}" dt="2026-05-19T05:42:27.787" v="2076" actId="1036"/>
          <ac:spMkLst>
            <pc:docMk/>
            <pc:sldMk cId="3301872851" sldId="555"/>
            <ac:spMk id="4" creationId="{C79BB07A-A1C0-F145-D512-FB27D22079C8}"/>
          </ac:spMkLst>
        </pc:spChg>
        <pc:spChg chg="add mod">
          <ac:chgData name="Glen Jones" userId="e846aaca-4b24-4b13-b0d0-f2308e16b284" providerId="ADAL" clId="{ED47ACC3-9597-4D89-A1DC-43CF280EF274}" dt="2026-05-19T05:41:47.691" v="2041"/>
          <ac:spMkLst>
            <pc:docMk/>
            <pc:sldMk cId="3301872851" sldId="555"/>
            <ac:spMk id="5" creationId="{8AA74BA2-C867-B0A9-6A96-2853B018BE4A}"/>
          </ac:spMkLst>
        </pc:spChg>
      </pc:sldChg>
      <pc:sldChg chg="addSp delSp modSp add mod modAnim">
        <pc:chgData name="Glen Jones" userId="e846aaca-4b24-4b13-b0d0-f2308e16b284" providerId="ADAL" clId="{ED47ACC3-9597-4D89-A1DC-43CF280EF274}" dt="2026-06-04T14:27:38.503" v="2845"/>
        <pc:sldMkLst>
          <pc:docMk/>
          <pc:sldMk cId="3475809110" sldId="556"/>
        </pc:sldMkLst>
        <pc:spChg chg="add mod">
          <ac:chgData name="Glen Jones" userId="e846aaca-4b24-4b13-b0d0-f2308e16b284" providerId="ADAL" clId="{ED47ACC3-9597-4D89-A1DC-43CF280EF274}" dt="2026-05-19T05:41:50.450" v="2043"/>
          <ac:spMkLst>
            <pc:docMk/>
            <pc:sldMk cId="3475809110" sldId="556"/>
            <ac:spMk id="2" creationId="{4CF47349-1A61-06ED-C0E8-F72D6A0D9570}"/>
          </ac:spMkLst>
        </pc:spChg>
        <pc:spChg chg="mod">
          <ac:chgData name="Glen Jones" userId="e846aaca-4b24-4b13-b0d0-f2308e16b284" providerId="ADAL" clId="{ED47ACC3-9597-4D89-A1DC-43CF280EF274}" dt="2026-05-19T05:41:04.111" v="2036"/>
          <ac:spMkLst>
            <pc:docMk/>
            <pc:sldMk cId="3475809110" sldId="556"/>
            <ac:spMk id="3" creationId="{386AED87-047E-4C12-B61E-B73E2CAE323A}"/>
          </ac:spMkLst>
        </pc:spChg>
        <pc:spChg chg="add mod">
          <ac:chgData name="Glen Jones" userId="e846aaca-4b24-4b13-b0d0-f2308e16b284" providerId="ADAL" clId="{ED47ACC3-9597-4D89-A1DC-43CF280EF274}" dt="2026-05-19T05:42:31.881" v="2078"/>
          <ac:spMkLst>
            <pc:docMk/>
            <pc:sldMk cId="3475809110" sldId="556"/>
            <ac:spMk id="8" creationId="{76A4D259-0D94-8396-BFED-80F638B81046}"/>
          </ac:spMkLst>
        </pc:spChg>
        <pc:cxnChg chg="mod">
          <ac:chgData name="Glen Jones" userId="e846aaca-4b24-4b13-b0d0-f2308e16b284" providerId="ADAL" clId="{ED47ACC3-9597-4D89-A1DC-43CF280EF274}" dt="2026-05-19T05:42:37.380" v="2080" actId="14100"/>
          <ac:cxnSpMkLst>
            <pc:docMk/>
            <pc:sldMk cId="3475809110" sldId="556"/>
            <ac:cxnSpMk id="7" creationId="{E5C3B8E6-F28D-F759-3EBB-9E04DB6C7DB9}"/>
          </ac:cxnSpMkLst>
        </pc:cxnChg>
      </pc:sldChg>
      <pc:sldChg chg="modSp add mod">
        <pc:chgData name="Glen Jones" userId="e846aaca-4b24-4b13-b0d0-f2308e16b284" providerId="ADAL" clId="{ED47ACC3-9597-4D89-A1DC-43CF280EF274}" dt="2026-05-19T05:42:43.900" v="2082" actId="20577"/>
        <pc:sldMkLst>
          <pc:docMk/>
          <pc:sldMk cId="2152376555" sldId="557"/>
        </pc:sldMkLst>
        <pc:spChg chg="mod">
          <ac:chgData name="Glen Jones" userId="e846aaca-4b24-4b13-b0d0-f2308e16b284" providerId="ADAL" clId="{ED47ACC3-9597-4D89-A1DC-43CF280EF274}" dt="2026-05-19T05:42:43.900" v="2082" actId="20577"/>
          <ac:spMkLst>
            <pc:docMk/>
            <pc:sldMk cId="2152376555" sldId="557"/>
            <ac:spMk id="2" creationId="{1601E5D4-52FB-D6BA-DCAA-311BF4DC1146}"/>
          </ac:spMkLst>
        </pc:spChg>
        <pc:spChg chg="mod">
          <ac:chgData name="Glen Jones" userId="e846aaca-4b24-4b13-b0d0-f2308e16b284" providerId="ADAL" clId="{ED47ACC3-9597-4D89-A1DC-43CF280EF274}" dt="2026-05-19T05:41:04.111" v="2036"/>
          <ac:spMkLst>
            <pc:docMk/>
            <pc:sldMk cId="2152376555" sldId="557"/>
            <ac:spMk id="3" creationId="{E808B84C-6446-93FB-FBEA-FC1A6A1617DB}"/>
          </ac:spMkLst>
        </pc:spChg>
        <pc:spChg chg="mod">
          <ac:chgData name="Glen Jones" userId="e846aaca-4b24-4b13-b0d0-f2308e16b284" providerId="ADAL" clId="{ED47ACC3-9597-4D89-A1DC-43CF280EF274}" dt="2026-05-19T05:41:54.715" v="2044" actId="1076"/>
          <ac:spMkLst>
            <pc:docMk/>
            <pc:sldMk cId="2152376555" sldId="557"/>
            <ac:spMk id="4" creationId="{A155CA57-7712-F8C6-616D-5AC2BCCDFDDC}"/>
          </ac:spMkLst>
        </pc:spChg>
        <pc:spChg chg="mod">
          <ac:chgData name="Glen Jones" userId="e846aaca-4b24-4b13-b0d0-f2308e16b284" providerId="ADAL" clId="{ED47ACC3-9597-4D89-A1DC-43CF280EF274}" dt="2026-05-19T05:42:08.260" v="2060" actId="1036"/>
          <ac:spMkLst>
            <pc:docMk/>
            <pc:sldMk cId="2152376555" sldId="557"/>
            <ac:spMk id="7" creationId="{FBBF4ED4-164D-A37E-2745-14636A7517D3}"/>
          </ac:spMkLst>
        </pc:spChg>
        <pc:spChg chg="mod">
          <ac:chgData name="Glen Jones" userId="e846aaca-4b24-4b13-b0d0-f2308e16b284" providerId="ADAL" clId="{ED47ACC3-9597-4D89-A1DC-43CF280EF274}" dt="2026-05-19T05:42:16.102" v="2068" actId="20577"/>
          <ac:spMkLst>
            <pc:docMk/>
            <pc:sldMk cId="2152376555" sldId="557"/>
            <ac:spMk id="10" creationId="{053DF298-13D7-1415-D7D9-EDDAC1138A75}"/>
          </ac:spMkLst>
        </pc:spChg>
        <pc:spChg chg="mod">
          <ac:chgData name="Glen Jones" userId="e846aaca-4b24-4b13-b0d0-f2308e16b284" providerId="ADAL" clId="{ED47ACC3-9597-4D89-A1DC-43CF280EF274}" dt="2026-05-19T05:42:13.140" v="2065" actId="20577"/>
          <ac:spMkLst>
            <pc:docMk/>
            <pc:sldMk cId="2152376555" sldId="557"/>
            <ac:spMk id="15" creationId="{AA441D4E-25B3-A910-7B94-AB0F0E3E78FB}"/>
          </ac:spMkLst>
        </pc:spChg>
        <pc:spChg chg="mod">
          <ac:chgData name="Glen Jones" userId="e846aaca-4b24-4b13-b0d0-f2308e16b284" providerId="ADAL" clId="{ED47ACC3-9597-4D89-A1DC-43CF280EF274}" dt="2026-05-19T05:41:38.244" v="2038"/>
          <ac:spMkLst>
            <pc:docMk/>
            <pc:sldMk cId="2152376555" sldId="557"/>
            <ac:spMk id="16" creationId="{F19459A3-F243-FC17-BA53-72A8ADEACD0A}"/>
          </ac:spMkLst>
        </pc:spChg>
        <pc:spChg chg="mod">
          <ac:chgData name="Glen Jones" userId="e846aaca-4b24-4b13-b0d0-f2308e16b284" providerId="ADAL" clId="{ED47ACC3-9597-4D89-A1DC-43CF280EF274}" dt="2026-05-19T05:41:32.533" v="2037"/>
          <ac:spMkLst>
            <pc:docMk/>
            <pc:sldMk cId="2152376555" sldId="557"/>
            <ac:spMk id="18" creationId="{7FD788D0-1298-89AF-969D-A788C1A541FC}"/>
          </ac:spMkLst>
        </pc:spChg>
        <pc:spChg chg="mod">
          <ac:chgData name="Glen Jones" userId="e846aaca-4b24-4b13-b0d0-f2308e16b284" providerId="ADAL" clId="{ED47ACC3-9597-4D89-A1DC-43CF280EF274}" dt="2026-05-19T05:41:38.244" v="2038"/>
          <ac:spMkLst>
            <pc:docMk/>
            <pc:sldMk cId="2152376555" sldId="557"/>
            <ac:spMk id="21" creationId="{3B634666-9D39-0F1A-60E0-6EF817E84E2B}"/>
          </ac:spMkLst>
        </pc:spChg>
        <pc:cxnChg chg="mod">
          <ac:chgData name="Glen Jones" userId="e846aaca-4b24-4b13-b0d0-f2308e16b284" providerId="ADAL" clId="{ED47ACC3-9597-4D89-A1DC-43CF280EF274}" dt="2026-05-19T05:42:01.411" v="2056" actId="1037"/>
          <ac:cxnSpMkLst>
            <pc:docMk/>
            <pc:sldMk cId="2152376555" sldId="557"/>
            <ac:cxnSpMk id="5" creationId="{49E5355D-57FE-AC24-6386-CD262EDF3283}"/>
          </ac:cxnSpMkLst>
        </pc:cxnChg>
      </pc:sldChg>
      <pc:sldChg chg="modSp add mod">
        <pc:chgData name="Glen Jones" userId="e846aaca-4b24-4b13-b0d0-f2308e16b284" providerId="ADAL" clId="{ED47ACC3-9597-4D89-A1DC-43CF280EF274}" dt="2026-05-19T05:43:38.301" v="2113" actId="20577"/>
        <pc:sldMkLst>
          <pc:docMk/>
          <pc:sldMk cId="825121465" sldId="558"/>
        </pc:sldMkLst>
        <pc:spChg chg="mod">
          <ac:chgData name="Glen Jones" userId="e846aaca-4b24-4b13-b0d0-f2308e16b284" providerId="ADAL" clId="{ED47ACC3-9597-4D89-A1DC-43CF280EF274}" dt="2026-05-19T05:41:38.244" v="2038"/>
          <ac:spMkLst>
            <pc:docMk/>
            <pc:sldMk cId="825121465" sldId="558"/>
            <ac:spMk id="5" creationId="{7330D733-BC0A-610B-6FA1-61862D002C4B}"/>
          </ac:spMkLst>
        </pc:spChg>
        <pc:spChg chg="mod">
          <ac:chgData name="Glen Jones" userId="e846aaca-4b24-4b13-b0d0-f2308e16b284" providerId="ADAL" clId="{ED47ACC3-9597-4D89-A1DC-43CF280EF274}" dt="2026-05-19T05:43:15.411" v="2093" actId="6549"/>
          <ac:spMkLst>
            <pc:docMk/>
            <pc:sldMk cId="825121465" sldId="558"/>
            <ac:spMk id="7" creationId="{4FE5A2BB-1BDB-218F-3662-EDCA7E0D1EB7}"/>
          </ac:spMkLst>
        </pc:spChg>
        <pc:spChg chg="mod">
          <ac:chgData name="Glen Jones" userId="e846aaca-4b24-4b13-b0d0-f2308e16b284" providerId="ADAL" clId="{ED47ACC3-9597-4D89-A1DC-43CF280EF274}" dt="2026-05-19T05:42:48.949" v="2085" actId="20577"/>
          <ac:spMkLst>
            <pc:docMk/>
            <pc:sldMk cId="825121465" sldId="558"/>
            <ac:spMk id="10" creationId="{008FA0F9-DA1A-FDDF-6671-A67279A95F31}"/>
          </ac:spMkLst>
        </pc:spChg>
        <pc:spChg chg="mod">
          <ac:chgData name="Glen Jones" userId="e846aaca-4b24-4b13-b0d0-f2308e16b284" providerId="ADAL" clId="{ED47ACC3-9597-4D89-A1DC-43CF280EF274}" dt="2026-05-19T05:41:38.244" v="2038"/>
          <ac:spMkLst>
            <pc:docMk/>
            <pc:sldMk cId="825121465" sldId="558"/>
            <ac:spMk id="11" creationId="{44B8B5E2-11E7-33E4-1403-B918017F8782}"/>
          </ac:spMkLst>
        </pc:spChg>
        <pc:spChg chg="mod">
          <ac:chgData name="Glen Jones" userId="e846aaca-4b24-4b13-b0d0-f2308e16b284" providerId="ADAL" clId="{ED47ACC3-9597-4D89-A1DC-43CF280EF274}" dt="2026-05-19T05:41:32.533" v="2037"/>
          <ac:spMkLst>
            <pc:docMk/>
            <pc:sldMk cId="825121465" sldId="558"/>
            <ac:spMk id="13" creationId="{99D857E9-1A2D-3CF4-8F1C-16EFA15C244F}"/>
          </ac:spMkLst>
        </pc:spChg>
        <pc:spChg chg="mod">
          <ac:chgData name="Glen Jones" userId="e846aaca-4b24-4b13-b0d0-f2308e16b284" providerId="ADAL" clId="{ED47ACC3-9597-4D89-A1DC-43CF280EF274}" dt="2026-05-19T05:42:51.925" v="2088" actId="20577"/>
          <ac:spMkLst>
            <pc:docMk/>
            <pc:sldMk cId="825121465" sldId="558"/>
            <ac:spMk id="15" creationId="{5375BB3D-3ACA-9CF5-B141-C68B4A25C11E}"/>
          </ac:spMkLst>
        </pc:spChg>
        <pc:spChg chg="mod">
          <ac:chgData name="Glen Jones" userId="e846aaca-4b24-4b13-b0d0-f2308e16b284" providerId="ADAL" clId="{ED47ACC3-9597-4D89-A1DC-43CF280EF274}" dt="2026-05-19T05:43:38.301" v="2113" actId="20577"/>
          <ac:spMkLst>
            <pc:docMk/>
            <pc:sldMk cId="825121465" sldId="558"/>
            <ac:spMk id="25" creationId="{5FF0155C-DE19-4F52-0572-8DF6B52D40D7}"/>
          </ac:spMkLst>
        </pc:spChg>
        <pc:spChg chg="mod">
          <ac:chgData name="Glen Jones" userId="e846aaca-4b24-4b13-b0d0-f2308e16b284" providerId="ADAL" clId="{ED47ACC3-9597-4D89-A1DC-43CF280EF274}" dt="2026-05-19T05:43:32.280" v="2105" actId="20577"/>
          <ac:spMkLst>
            <pc:docMk/>
            <pc:sldMk cId="825121465" sldId="558"/>
            <ac:spMk id="26" creationId="{14D4E31E-91D6-251C-7D61-F85D608E6137}"/>
          </ac:spMkLst>
        </pc:spChg>
      </pc:sldChg>
      <pc:sldChg chg="modSp add mod modNotesTx">
        <pc:chgData name="Glen Jones" userId="e846aaca-4b24-4b13-b0d0-f2308e16b284" providerId="ADAL" clId="{ED47ACC3-9597-4D89-A1DC-43CF280EF274}" dt="2026-05-19T05:45:28.470" v="2217" actId="27636"/>
        <pc:sldMkLst>
          <pc:docMk/>
          <pc:sldMk cId="3645460279" sldId="559"/>
        </pc:sldMkLst>
        <pc:spChg chg="mod">
          <ac:chgData name="Glen Jones" userId="e846aaca-4b24-4b13-b0d0-f2308e16b284" providerId="ADAL" clId="{ED47ACC3-9597-4D89-A1DC-43CF280EF274}" dt="2026-05-19T05:44:44.375" v="2147" actId="20577"/>
          <ac:spMkLst>
            <pc:docMk/>
            <pc:sldMk cId="3645460279" sldId="559"/>
            <ac:spMk id="2" creationId="{8F6CAF5C-92E2-821E-2CD7-B9953CFEEF25}"/>
          </ac:spMkLst>
        </pc:spChg>
        <pc:spChg chg="mod">
          <ac:chgData name="Glen Jones" userId="e846aaca-4b24-4b13-b0d0-f2308e16b284" providerId="ADAL" clId="{ED47ACC3-9597-4D89-A1DC-43CF280EF274}" dt="2026-05-19T05:44:59.820" v="2153" actId="20577"/>
          <ac:spMkLst>
            <pc:docMk/>
            <pc:sldMk cId="3645460279" sldId="559"/>
            <ac:spMk id="3" creationId="{22D391A8-8D20-ACBE-C16C-C1765106E26D}"/>
          </ac:spMkLst>
        </pc:spChg>
        <pc:spChg chg="mod">
          <ac:chgData name="Glen Jones" userId="e846aaca-4b24-4b13-b0d0-f2308e16b284" providerId="ADAL" clId="{ED47ACC3-9597-4D89-A1DC-43CF280EF274}" dt="2026-05-19T05:43:46.771" v="2117" actId="114"/>
          <ac:spMkLst>
            <pc:docMk/>
            <pc:sldMk cId="3645460279" sldId="559"/>
            <ac:spMk id="5" creationId="{CC92DC37-4387-2EE3-368E-8E34EDFDC88A}"/>
          </ac:spMkLst>
        </pc:spChg>
        <pc:spChg chg="mod">
          <ac:chgData name="Glen Jones" userId="e846aaca-4b24-4b13-b0d0-f2308e16b284" providerId="ADAL" clId="{ED47ACC3-9597-4D89-A1DC-43CF280EF274}" dt="2026-05-19T05:44:12.013" v="2127"/>
          <ac:spMkLst>
            <pc:docMk/>
            <pc:sldMk cId="3645460279" sldId="559"/>
            <ac:spMk id="7" creationId="{07C1C607-0C76-E137-921D-A555E4CE5C3E}"/>
          </ac:spMkLst>
        </pc:spChg>
        <pc:spChg chg="mod">
          <ac:chgData name="Glen Jones" userId="e846aaca-4b24-4b13-b0d0-f2308e16b284" providerId="ADAL" clId="{ED47ACC3-9597-4D89-A1DC-43CF280EF274}" dt="2026-05-19T05:43:43.806" v="2115" actId="27636"/>
          <ac:spMkLst>
            <pc:docMk/>
            <pc:sldMk cId="3645460279" sldId="559"/>
            <ac:spMk id="9" creationId="{68F3A01F-43C2-7D7B-011D-C623B8AD7E53}"/>
          </ac:spMkLst>
        </pc:spChg>
        <pc:spChg chg="mod">
          <ac:chgData name="Glen Jones" userId="e846aaca-4b24-4b13-b0d0-f2308e16b284" providerId="ADAL" clId="{ED47ACC3-9597-4D89-A1DC-43CF280EF274}" dt="2026-05-19T05:44:41.576" v="2143" actId="20577"/>
          <ac:spMkLst>
            <pc:docMk/>
            <pc:sldMk cId="3645460279" sldId="559"/>
            <ac:spMk id="11" creationId="{19846474-F297-632D-E50D-C49537326D6C}"/>
          </ac:spMkLst>
        </pc:spChg>
        <pc:spChg chg="mod">
          <ac:chgData name="Glen Jones" userId="e846aaca-4b24-4b13-b0d0-f2308e16b284" providerId="ADAL" clId="{ED47ACC3-9597-4D89-A1DC-43CF280EF274}" dt="2026-05-19T05:44:57.952" v="2151" actId="20577"/>
          <ac:spMkLst>
            <pc:docMk/>
            <pc:sldMk cId="3645460279" sldId="559"/>
            <ac:spMk id="12" creationId="{F106D0C0-862C-4938-DB08-2A0700945ECC}"/>
          </ac:spMkLst>
        </pc:spChg>
        <pc:spChg chg="mod">
          <ac:chgData name="Glen Jones" userId="e846aaca-4b24-4b13-b0d0-f2308e16b284" providerId="ADAL" clId="{ED47ACC3-9597-4D89-A1DC-43CF280EF274}" dt="2026-05-19T05:45:28.470" v="2217" actId="27636"/>
          <ac:spMkLst>
            <pc:docMk/>
            <pc:sldMk cId="3645460279" sldId="559"/>
            <ac:spMk id="14" creationId="{A2A03B84-63D7-7C40-30E0-D8EBF6FF112A}"/>
          </ac:spMkLst>
        </pc:spChg>
        <pc:spChg chg="mod">
          <ac:chgData name="Glen Jones" userId="e846aaca-4b24-4b13-b0d0-f2308e16b284" providerId="ADAL" clId="{ED47ACC3-9597-4D89-A1DC-43CF280EF274}" dt="2026-05-19T05:45:03.402" v="2167" actId="27636"/>
          <ac:spMkLst>
            <pc:docMk/>
            <pc:sldMk cId="3645460279" sldId="559"/>
            <ac:spMk id="22" creationId="{70ACA2A9-0389-12E2-0D2A-95AFAAF5B20A}"/>
          </ac:spMkLst>
        </pc:spChg>
        <pc:spChg chg="mod">
          <ac:chgData name="Glen Jones" userId="e846aaca-4b24-4b13-b0d0-f2308e16b284" providerId="ADAL" clId="{ED47ACC3-9597-4D89-A1DC-43CF280EF274}" dt="2026-05-19T05:45:25.020" v="2208" actId="20577"/>
          <ac:spMkLst>
            <pc:docMk/>
            <pc:sldMk cId="3645460279" sldId="559"/>
            <ac:spMk id="37" creationId="{06107483-4709-62AD-2A1B-84BBC69FEF83}"/>
          </ac:spMkLst>
        </pc:spChg>
        <pc:spChg chg="mod">
          <ac:chgData name="Glen Jones" userId="e846aaca-4b24-4b13-b0d0-f2308e16b284" providerId="ADAL" clId="{ED47ACC3-9597-4D89-A1DC-43CF280EF274}" dt="2026-05-19T05:43:49.877" v="2119" actId="114"/>
          <ac:spMkLst>
            <pc:docMk/>
            <pc:sldMk cId="3645460279" sldId="559"/>
            <ac:spMk id="38" creationId="{FDA92233-768C-63A8-4D41-A4A38840E4F7}"/>
          </ac:spMkLst>
        </pc:spChg>
      </pc:sldChg>
      <pc:sldChg chg="modSp add mod modNotesTx">
        <pc:chgData name="Glen Jones" userId="e846aaca-4b24-4b13-b0d0-f2308e16b284" providerId="ADAL" clId="{ED47ACC3-9597-4D89-A1DC-43CF280EF274}" dt="2026-05-19T05:49:19.467" v="2347" actId="1076"/>
        <pc:sldMkLst>
          <pc:docMk/>
          <pc:sldMk cId="1167297474" sldId="560"/>
        </pc:sldMkLst>
        <pc:spChg chg="mod">
          <ac:chgData name="Glen Jones" userId="e846aaca-4b24-4b13-b0d0-f2308e16b284" providerId="ADAL" clId="{ED47ACC3-9597-4D89-A1DC-43CF280EF274}" dt="2026-05-19T05:45:51.285" v="2220"/>
          <ac:spMkLst>
            <pc:docMk/>
            <pc:sldMk cId="1167297474" sldId="560"/>
            <ac:spMk id="2" creationId="{9262F863-D590-02AB-54BE-1A04DEB764A7}"/>
          </ac:spMkLst>
        </pc:spChg>
        <pc:spChg chg="mod">
          <ac:chgData name="Glen Jones" userId="e846aaca-4b24-4b13-b0d0-f2308e16b284" providerId="ADAL" clId="{ED47ACC3-9597-4D89-A1DC-43CF280EF274}" dt="2026-05-19T05:49:19.467" v="2347" actId="1076"/>
          <ac:spMkLst>
            <pc:docMk/>
            <pc:sldMk cId="1167297474" sldId="560"/>
            <ac:spMk id="12" creationId="{1C530288-02E0-35D8-A28B-83DE5D677D6E}"/>
          </ac:spMkLst>
        </pc:spChg>
        <pc:spChg chg="mod">
          <ac:chgData name="Glen Jones" userId="e846aaca-4b24-4b13-b0d0-f2308e16b284" providerId="ADAL" clId="{ED47ACC3-9597-4D89-A1DC-43CF280EF274}" dt="2026-05-19T05:44:06.150" v="2126" actId="27636"/>
          <ac:spMkLst>
            <pc:docMk/>
            <pc:sldMk cId="1167297474" sldId="560"/>
            <ac:spMk id="14" creationId="{EB273BA2-962B-F4A8-E84A-EE99BCB3050A}"/>
          </ac:spMkLst>
        </pc:spChg>
        <pc:spChg chg="mod">
          <ac:chgData name="Glen Jones" userId="e846aaca-4b24-4b13-b0d0-f2308e16b284" providerId="ADAL" clId="{ED47ACC3-9597-4D89-A1DC-43CF280EF274}" dt="2026-05-19T05:44:14.687" v="2128"/>
          <ac:spMkLst>
            <pc:docMk/>
            <pc:sldMk cId="1167297474" sldId="560"/>
            <ac:spMk id="18" creationId="{C860F292-78D6-D34F-2328-48C5A467D0B0}"/>
          </ac:spMkLst>
        </pc:spChg>
        <pc:spChg chg="mod">
          <ac:chgData name="Glen Jones" userId="e846aaca-4b24-4b13-b0d0-f2308e16b284" providerId="ADAL" clId="{ED47ACC3-9597-4D89-A1DC-43CF280EF274}" dt="2026-05-19T05:46:18.417" v="2265" actId="14100"/>
          <ac:spMkLst>
            <pc:docMk/>
            <pc:sldMk cId="1167297474" sldId="560"/>
            <ac:spMk id="19" creationId="{2E494B4A-9BD1-C988-C584-7AE6F6CE6952}"/>
          </ac:spMkLst>
        </pc:spChg>
        <pc:spChg chg="mod">
          <ac:chgData name="Glen Jones" userId="e846aaca-4b24-4b13-b0d0-f2308e16b284" providerId="ADAL" clId="{ED47ACC3-9597-4D89-A1DC-43CF280EF274}" dt="2026-05-19T05:46:24.614" v="2267" actId="14100"/>
          <ac:spMkLst>
            <pc:docMk/>
            <pc:sldMk cId="1167297474" sldId="560"/>
            <ac:spMk id="21" creationId="{FBC5CE02-E8A2-AFF6-C556-97914DD9FA9E}"/>
          </ac:spMkLst>
        </pc:spChg>
        <pc:spChg chg="mod">
          <ac:chgData name="Glen Jones" userId="e846aaca-4b24-4b13-b0d0-f2308e16b284" providerId="ADAL" clId="{ED47ACC3-9597-4D89-A1DC-43CF280EF274}" dt="2026-05-19T05:44:20.430" v="2134" actId="114"/>
          <ac:spMkLst>
            <pc:docMk/>
            <pc:sldMk cId="1167297474" sldId="560"/>
            <ac:spMk id="23" creationId="{187A656D-E031-2BE7-42E5-86F3F77ED2A0}"/>
          </ac:spMkLst>
        </pc:spChg>
        <pc:spChg chg="mod">
          <ac:chgData name="Glen Jones" userId="e846aaca-4b24-4b13-b0d0-f2308e16b284" providerId="ADAL" clId="{ED47ACC3-9597-4D89-A1DC-43CF280EF274}" dt="2026-05-19T05:46:34.801" v="2281" actId="20577"/>
          <ac:spMkLst>
            <pc:docMk/>
            <pc:sldMk cId="1167297474" sldId="560"/>
            <ac:spMk id="35" creationId="{EBCB0EE4-5AEE-2367-5ED7-028B9A35C556}"/>
          </ac:spMkLst>
        </pc:spChg>
        <pc:spChg chg="mod">
          <ac:chgData name="Glen Jones" userId="e846aaca-4b24-4b13-b0d0-f2308e16b284" providerId="ADAL" clId="{ED47ACC3-9597-4D89-A1DC-43CF280EF274}" dt="2026-05-19T05:44:23.134" v="2135"/>
          <ac:spMkLst>
            <pc:docMk/>
            <pc:sldMk cId="1167297474" sldId="560"/>
            <ac:spMk id="36" creationId="{3D0306C4-03B9-3CC8-640D-32448B6AA274}"/>
          </ac:spMkLst>
        </pc:spChg>
      </pc:sldChg>
      <pc:sldChg chg="modSp add mod">
        <pc:chgData name="Glen Jones" userId="e846aaca-4b24-4b13-b0d0-f2308e16b284" providerId="ADAL" clId="{ED47ACC3-9597-4D89-A1DC-43CF280EF274}" dt="2026-05-19T05:48:43.008" v="2328" actId="6549"/>
        <pc:sldMkLst>
          <pc:docMk/>
          <pc:sldMk cId="4226192905" sldId="561"/>
        </pc:sldMkLst>
        <pc:spChg chg="mod">
          <ac:chgData name="Glen Jones" userId="e846aaca-4b24-4b13-b0d0-f2308e16b284" providerId="ADAL" clId="{ED47ACC3-9597-4D89-A1DC-43CF280EF274}" dt="2026-05-19T05:48:40.671" v="2326" actId="20577"/>
          <ac:spMkLst>
            <pc:docMk/>
            <pc:sldMk cId="4226192905" sldId="561"/>
            <ac:spMk id="3" creationId="{737D6353-8FAF-1D79-2B51-A34AA8CF79D7}"/>
          </ac:spMkLst>
        </pc:spChg>
        <pc:spChg chg="mod">
          <ac:chgData name="Glen Jones" userId="e846aaca-4b24-4b13-b0d0-f2308e16b284" providerId="ADAL" clId="{ED47ACC3-9597-4D89-A1DC-43CF280EF274}" dt="2026-05-19T05:48:43.008" v="2328" actId="6549"/>
          <ac:spMkLst>
            <pc:docMk/>
            <pc:sldMk cId="4226192905" sldId="561"/>
            <ac:spMk id="5" creationId="{DE6780CA-51CB-A8EC-7EEE-081AE5260062}"/>
          </ac:spMkLst>
        </pc:spChg>
      </pc:sldChg>
      <pc:sldChg chg="delSp modSp add mod delAnim modNotesTx">
        <pc:chgData name="Glen Jones" userId="e846aaca-4b24-4b13-b0d0-f2308e16b284" providerId="ADAL" clId="{ED47ACC3-9597-4D89-A1DC-43CF280EF274}" dt="2026-05-19T05:49:53.341" v="2375" actId="20577"/>
        <pc:sldMkLst>
          <pc:docMk/>
          <pc:sldMk cId="538845975" sldId="562"/>
        </pc:sldMkLst>
        <pc:spChg chg="mod">
          <ac:chgData name="Glen Jones" userId="e846aaca-4b24-4b13-b0d0-f2308e16b284" providerId="ADAL" clId="{ED47ACC3-9597-4D89-A1DC-43CF280EF274}" dt="2026-05-19T05:48:56.131" v="2336" actId="1076"/>
          <ac:spMkLst>
            <pc:docMk/>
            <pc:sldMk cId="538845975" sldId="562"/>
            <ac:spMk id="7" creationId="{160C4585-CAD7-6BA9-B95C-29A79F9AE829}"/>
          </ac:spMkLst>
        </pc:spChg>
        <pc:spChg chg="mod">
          <ac:chgData name="Glen Jones" userId="e846aaca-4b24-4b13-b0d0-f2308e16b284" providerId="ADAL" clId="{ED47ACC3-9597-4D89-A1DC-43CF280EF274}" dt="2026-05-19T05:48:49.729" v="2334" actId="20577"/>
          <ac:spMkLst>
            <pc:docMk/>
            <pc:sldMk cId="538845975" sldId="562"/>
            <ac:spMk id="10" creationId="{F29521D0-4A95-A62C-E9D1-477AA95D82C7}"/>
          </ac:spMkLst>
        </pc:spChg>
        <pc:spChg chg="mod">
          <ac:chgData name="Glen Jones" userId="e846aaca-4b24-4b13-b0d0-f2308e16b284" providerId="ADAL" clId="{ED47ACC3-9597-4D89-A1DC-43CF280EF274}" dt="2026-05-19T05:48:56.131" v="2336" actId="1076"/>
          <ac:spMkLst>
            <pc:docMk/>
            <pc:sldMk cId="538845975" sldId="562"/>
            <ac:spMk id="14" creationId="{939A1A63-3CC3-C1ED-5B59-69B2C8FAB299}"/>
          </ac:spMkLst>
        </pc:spChg>
        <pc:spChg chg="mod">
          <ac:chgData name="Glen Jones" userId="e846aaca-4b24-4b13-b0d0-f2308e16b284" providerId="ADAL" clId="{ED47ACC3-9597-4D89-A1DC-43CF280EF274}" dt="2026-05-19T05:49:28.131" v="2348"/>
          <ac:spMkLst>
            <pc:docMk/>
            <pc:sldMk cId="538845975" sldId="562"/>
            <ac:spMk id="18" creationId="{5CA2506D-35FA-30FE-C855-FB3FD9DF52BB}"/>
          </ac:spMkLst>
        </pc:spChg>
        <pc:spChg chg="mod">
          <ac:chgData name="Glen Jones" userId="e846aaca-4b24-4b13-b0d0-f2308e16b284" providerId="ADAL" clId="{ED47ACC3-9597-4D89-A1DC-43CF280EF274}" dt="2026-05-19T05:49:12.888" v="2343" actId="27636"/>
          <ac:spMkLst>
            <pc:docMk/>
            <pc:sldMk cId="538845975" sldId="562"/>
            <ac:spMk id="19" creationId="{95CDDB7B-DF8B-73B5-E580-5711430393EF}"/>
          </ac:spMkLst>
        </pc:spChg>
        <pc:spChg chg="mod">
          <ac:chgData name="Glen Jones" userId="e846aaca-4b24-4b13-b0d0-f2308e16b284" providerId="ADAL" clId="{ED47ACC3-9597-4D89-A1DC-43CF280EF274}" dt="2026-05-19T05:49:14.770" v="2345" actId="20577"/>
          <ac:spMkLst>
            <pc:docMk/>
            <pc:sldMk cId="538845975" sldId="562"/>
            <ac:spMk id="21" creationId="{66736680-EBDE-4294-7589-8FD8977D0595}"/>
          </ac:spMkLst>
        </pc:spChg>
        <pc:spChg chg="mod">
          <ac:chgData name="Glen Jones" userId="e846aaca-4b24-4b13-b0d0-f2308e16b284" providerId="ADAL" clId="{ED47ACC3-9597-4D89-A1DC-43CF280EF274}" dt="2026-05-19T05:48:56.131" v="2336" actId="1076"/>
          <ac:spMkLst>
            <pc:docMk/>
            <pc:sldMk cId="538845975" sldId="562"/>
            <ac:spMk id="22" creationId="{BCA680A8-B2A3-9CE0-797D-785DB056702E}"/>
          </ac:spMkLst>
        </pc:spChg>
        <pc:spChg chg="mod">
          <ac:chgData name="Glen Jones" userId="e846aaca-4b24-4b13-b0d0-f2308e16b284" providerId="ADAL" clId="{ED47ACC3-9597-4D89-A1DC-43CF280EF274}" dt="2026-05-19T05:49:46.381" v="2364" actId="27636"/>
          <ac:spMkLst>
            <pc:docMk/>
            <pc:sldMk cId="538845975" sldId="562"/>
            <ac:spMk id="23" creationId="{7C2176E0-5EF8-2059-1F08-2ECF4C09DAC4}"/>
          </ac:spMkLst>
        </pc:spChg>
      </pc:sldChg>
      <pc:sldChg chg="modSp add mod">
        <pc:chgData name="Glen Jones" userId="e846aaca-4b24-4b13-b0d0-f2308e16b284" providerId="ADAL" clId="{ED47ACC3-9597-4D89-A1DC-43CF280EF274}" dt="2026-05-19T05:50:21.481" v="2412" actId="6549"/>
        <pc:sldMkLst>
          <pc:docMk/>
          <pc:sldMk cId="2162945693" sldId="565"/>
        </pc:sldMkLst>
        <pc:spChg chg="mod">
          <ac:chgData name="Glen Jones" userId="e846aaca-4b24-4b13-b0d0-f2308e16b284" providerId="ADAL" clId="{ED47ACC3-9597-4D89-A1DC-43CF280EF274}" dt="2026-05-19T05:50:13.737" v="2408" actId="20577"/>
          <ac:spMkLst>
            <pc:docMk/>
            <pc:sldMk cId="2162945693" sldId="565"/>
            <ac:spMk id="3" creationId="{10002BF6-4FF7-DFF6-B439-D15B872CE4A3}"/>
          </ac:spMkLst>
        </pc:spChg>
        <pc:spChg chg="mod">
          <ac:chgData name="Glen Jones" userId="e846aaca-4b24-4b13-b0d0-f2308e16b284" providerId="ADAL" clId="{ED47ACC3-9597-4D89-A1DC-43CF280EF274}" dt="2026-05-19T05:50:21.481" v="2412" actId="6549"/>
          <ac:spMkLst>
            <pc:docMk/>
            <pc:sldMk cId="2162945693" sldId="565"/>
            <ac:spMk id="4" creationId="{208A5956-B1F5-B921-3213-ABEB4C773962}"/>
          </ac:spMkLst>
        </pc:spChg>
      </pc:sldChg>
      <pc:sldChg chg="delSp modSp add mod delAnim modNotesTx">
        <pc:chgData name="Glen Jones" userId="e846aaca-4b24-4b13-b0d0-f2308e16b284" providerId="ADAL" clId="{ED47ACC3-9597-4D89-A1DC-43CF280EF274}" dt="2026-05-19T05:53:37.004" v="2526" actId="1076"/>
        <pc:sldMkLst>
          <pc:docMk/>
          <pc:sldMk cId="3428596516" sldId="566"/>
        </pc:sldMkLst>
        <pc:spChg chg="mod">
          <ac:chgData name="Glen Jones" userId="e846aaca-4b24-4b13-b0d0-f2308e16b284" providerId="ADAL" clId="{ED47ACC3-9597-4D89-A1DC-43CF280EF274}" dt="2026-05-19T05:53:37.004" v="2526" actId="1076"/>
          <ac:spMkLst>
            <pc:docMk/>
            <pc:sldMk cId="3428596516" sldId="566"/>
            <ac:spMk id="2" creationId="{86669CBF-2EF0-F188-8CAC-6A5E78FDBC81}"/>
          </ac:spMkLst>
        </pc:spChg>
        <pc:spChg chg="mod">
          <ac:chgData name="Glen Jones" userId="e846aaca-4b24-4b13-b0d0-f2308e16b284" providerId="ADAL" clId="{ED47ACC3-9597-4D89-A1DC-43CF280EF274}" dt="2026-05-19T05:50:23.030" v="2413"/>
          <ac:spMkLst>
            <pc:docMk/>
            <pc:sldMk cId="3428596516" sldId="566"/>
            <ac:spMk id="6" creationId="{9BB49822-DB5E-FD21-6C1C-AA9AAD3A6A56}"/>
          </ac:spMkLst>
        </pc:spChg>
        <pc:spChg chg="mod">
          <ac:chgData name="Glen Jones" userId="e846aaca-4b24-4b13-b0d0-f2308e16b284" providerId="ADAL" clId="{ED47ACC3-9597-4D89-A1DC-43CF280EF274}" dt="2026-05-19T05:53:37.004" v="2526" actId="1076"/>
          <ac:spMkLst>
            <pc:docMk/>
            <pc:sldMk cId="3428596516" sldId="566"/>
            <ac:spMk id="8" creationId="{346E4D7F-3A35-884E-5E9F-4379157E1220}"/>
          </ac:spMkLst>
        </pc:spChg>
        <pc:spChg chg="mod">
          <ac:chgData name="Glen Jones" userId="e846aaca-4b24-4b13-b0d0-f2308e16b284" providerId="ADAL" clId="{ED47ACC3-9597-4D89-A1DC-43CF280EF274}" dt="2026-05-19T05:53:37.004" v="2526" actId="1076"/>
          <ac:spMkLst>
            <pc:docMk/>
            <pc:sldMk cId="3428596516" sldId="566"/>
            <ac:spMk id="9" creationId="{E7990F87-5911-6815-D91A-88BD11C9A204}"/>
          </ac:spMkLst>
        </pc:spChg>
        <pc:spChg chg="mod">
          <ac:chgData name="Glen Jones" userId="e846aaca-4b24-4b13-b0d0-f2308e16b284" providerId="ADAL" clId="{ED47ACC3-9597-4D89-A1DC-43CF280EF274}" dt="2026-05-19T05:53:37.004" v="2526" actId="1076"/>
          <ac:spMkLst>
            <pc:docMk/>
            <pc:sldMk cId="3428596516" sldId="566"/>
            <ac:spMk id="10" creationId="{46684F3C-B4EC-80D1-C633-E4D0024C2766}"/>
          </ac:spMkLst>
        </pc:spChg>
        <pc:spChg chg="mod">
          <ac:chgData name="Glen Jones" userId="e846aaca-4b24-4b13-b0d0-f2308e16b284" providerId="ADAL" clId="{ED47ACC3-9597-4D89-A1DC-43CF280EF274}" dt="2026-05-19T05:53:37.004" v="2526" actId="1076"/>
          <ac:spMkLst>
            <pc:docMk/>
            <pc:sldMk cId="3428596516" sldId="566"/>
            <ac:spMk id="11" creationId="{93C5958F-DD14-4630-AC66-81B87A86AEF6}"/>
          </ac:spMkLst>
        </pc:spChg>
        <pc:spChg chg="mod">
          <ac:chgData name="Glen Jones" userId="e846aaca-4b24-4b13-b0d0-f2308e16b284" providerId="ADAL" clId="{ED47ACC3-9597-4D89-A1DC-43CF280EF274}" dt="2026-05-19T05:53:37.004" v="2526" actId="1076"/>
          <ac:spMkLst>
            <pc:docMk/>
            <pc:sldMk cId="3428596516" sldId="566"/>
            <ac:spMk id="12" creationId="{8565F7E4-D429-D984-A33F-9FA353C80EE8}"/>
          </ac:spMkLst>
        </pc:spChg>
        <pc:spChg chg="mod">
          <ac:chgData name="Glen Jones" userId="e846aaca-4b24-4b13-b0d0-f2308e16b284" providerId="ADAL" clId="{ED47ACC3-9597-4D89-A1DC-43CF280EF274}" dt="2026-05-19T05:53:37.004" v="2526" actId="1076"/>
          <ac:spMkLst>
            <pc:docMk/>
            <pc:sldMk cId="3428596516" sldId="566"/>
            <ac:spMk id="13" creationId="{59825345-2B19-CDFC-CBB1-03AFB32CBE31}"/>
          </ac:spMkLst>
        </pc:spChg>
        <pc:spChg chg="mod">
          <ac:chgData name="Glen Jones" userId="e846aaca-4b24-4b13-b0d0-f2308e16b284" providerId="ADAL" clId="{ED47ACC3-9597-4D89-A1DC-43CF280EF274}" dt="2026-05-19T05:53:37.004" v="2526" actId="1076"/>
          <ac:spMkLst>
            <pc:docMk/>
            <pc:sldMk cId="3428596516" sldId="566"/>
            <ac:spMk id="15" creationId="{2A893B60-28EF-FD3A-2854-E8652C6E159D}"/>
          </ac:spMkLst>
        </pc:spChg>
        <pc:spChg chg="mod">
          <ac:chgData name="Glen Jones" userId="e846aaca-4b24-4b13-b0d0-f2308e16b284" providerId="ADAL" clId="{ED47ACC3-9597-4D89-A1DC-43CF280EF274}" dt="2026-05-19T05:53:37.004" v="2526" actId="1076"/>
          <ac:spMkLst>
            <pc:docMk/>
            <pc:sldMk cId="3428596516" sldId="566"/>
            <ac:spMk id="16" creationId="{A2DF7EE5-D04F-5841-3C96-69C103918657}"/>
          </ac:spMkLst>
        </pc:spChg>
        <pc:spChg chg="mod">
          <ac:chgData name="Glen Jones" userId="e846aaca-4b24-4b13-b0d0-f2308e16b284" providerId="ADAL" clId="{ED47ACC3-9597-4D89-A1DC-43CF280EF274}" dt="2026-05-19T05:53:37.004" v="2526" actId="1076"/>
          <ac:spMkLst>
            <pc:docMk/>
            <pc:sldMk cId="3428596516" sldId="566"/>
            <ac:spMk id="18" creationId="{1020BA1F-FE3D-4C7B-37B0-72692891829C}"/>
          </ac:spMkLst>
        </pc:spChg>
      </pc:sldChg>
      <pc:sldChg chg="modSp add mod">
        <pc:chgData name="Glen Jones" userId="e846aaca-4b24-4b13-b0d0-f2308e16b284" providerId="ADAL" clId="{ED47ACC3-9597-4D89-A1DC-43CF280EF274}" dt="2026-05-19T05:53:14.241" v="2513" actId="20577"/>
        <pc:sldMkLst>
          <pc:docMk/>
          <pc:sldMk cId="1728260365" sldId="567"/>
        </pc:sldMkLst>
        <pc:spChg chg="mod">
          <ac:chgData name="Glen Jones" userId="e846aaca-4b24-4b13-b0d0-f2308e16b284" providerId="ADAL" clId="{ED47ACC3-9597-4D89-A1DC-43CF280EF274}" dt="2026-05-19T05:53:14.241" v="2513" actId="20577"/>
          <ac:spMkLst>
            <pc:docMk/>
            <pc:sldMk cId="1728260365" sldId="567"/>
            <ac:spMk id="3" creationId="{E7ECE484-93C2-4116-8060-520F09B9FBB0}"/>
          </ac:spMkLst>
        </pc:spChg>
        <pc:spChg chg="mod">
          <ac:chgData name="Glen Jones" userId="e846aaca-4b24-4b13-b0d0-f2308e16b284" providerId="ADAL" clId="{ED47ACC3-9597-4D89-A1DC-43CF280EF274}" dt="2026-05-19T05:53:01.953" v="2478" actId="1076"/>
          <ac:spMkLst>
            <pc:docMk/>
            <pc:sldMk cId="1728260365" sldId="567"/>
            <ac:spMk id="4" creationId="{BE009EFB-610D-1D3C-C375-50815706ECF8}"/>
          </ac:spMkLst>
        </pc:spChg>
      </pc:sldChg>
      <pc:sldChg chg="delSp modSp add mod delAnim modNotesTx">
        <pc:chgData name="Glen Jones" userId="e846aaca-4b24-4b13-b0d0-f2308e16b284" providerId="ADAL" clId="{ED47ACC3-9597-4D89-A1DC-43CF280EF274}" dt="2026-05-19T05:54:07.781" v="2542" actId="20577"/>
        <pc:sldMkLst>
          <pc:docMk/>
          <pc:sldMk cId="1500668299" sldId="568"/>
        </pc:sldMkLst>
        <pc:spChg chg="mod">
          <ac:chgData name="Glen Jones" userId="e846aaca-4b24-4b13-b0d0-f2308e16b284" providerId="ADAL" clId="{ED47ACC3-9597-4D89-A1DC-43CF280EF274}" dt="2026-05-19T05:53:33.161" v="2525" actId="1076"/>
          <ac:spMkLst>
            <pc:docMk/>
            <pc:sldMk cId="1500668299" sldId="568"/>
            <ac:spMk id="2" creationId="{FF607F65-1C30-8508-E599-8FFC97E771A7}"/>
          </ac:spMkLst>
        </pc:spChg>
        <pc:spChg chg="mod">
          <ac:chgData name="Glen Jones" userId="e846aaca-4b24-4b13-b0d0-f2308e16b284" providerId="ADAL" clId="{ED47ACC3-9597-4D89-A1DC-43CF280EF274}" dt="2026-05-19T05:53:18.220" v="2514"/>
          <ac:spMkLst>
            <pc:docMk/>
            <pc:sldMk cId="1500668299" sldId="568"/>
            <ac:spMk id="4" creationId="{5FEE5AFF-4654-BC7D-CAC4-2E9B56D556D4}"/>
          </ac:spMkLst>
        </pc:spChg>
        <pc:spChg chg="mod">
          <ac:chgData name="Glen Jones" userId="e846aaca-4b24-4b13-b0d0-f2308e16b284" providerId="ADAL" clId="{ED47ACC3-9597-4D89-A1DC-43CF280EF274}" dt="2026-05-19T05:53:33.161" v="2525" actId="1076"/>
          <ac:spMkLst>
            <pc:docMk/>
            <pc:sldMk cId="1500668299" sldId="568"/>
            <ac:spMk id="12" creationId="{07696AFA-7988-D420-E5F4-4FBA58BA3378}"/>
          </ac:spMkLst>
        </pc:spChg>
        <pc:spChg chg="mod">
          <ac:chgData name="Glen Jones" userId="e846aaca-4b24-4b13-b0d0-f2308e16b284" providerId="ADAL" clId="{ED47ACC3-9597-4D89-A1DC-43CF280EF274}" dt="2026-05-19T05:53:33.161" v="2525" actId="1076"/>
          <ac:spMkLst>
            <pc:docMk/>
            <pc:sldMk cId="1500668299" sldId="568"/>
            <ac:spMk id="13" creationId="{202E8D6A-F97E-7E84-4BA8-CCE15C6C8CC0}"/>
          </ac:spMkLst>
        </pc:spChg>
        <pc:spChg chg="mod">
          <ac:chgData name="Glen Jones" userId="e846aaca-4b24-4b13-b0d0-f2308e16b284" providerId="ADAL" clId="{ED47ACC3-9597-4D89-A1DC-43CF280EF274}" dt="2026-05-19T05:53:33.161" v="2525" actId="1076"/>
          <ac:spMkLst>
            <pc:docMk/>
            <pc:sldMk cId="1500668299" sldId="568"/>
            <ac:spMk id="15" creationId="{7A5C679D-D880-DDF4-628D-85A9B7580903}"/>
          </ac:spMkLst>
        </pc:spChg>
        <pc:spChg chg="mod">
          <ac:chgData name="Glen Jones" userId="e846aaca-4b24-4b13-b0d0-f2308e16b284" providerId="ADAL" clId="{ED47ACC3-9597-4D89-A1DC-43CF280EF274}" dt="2026-05-19T05:53:33.161" v="2525" actId="1076"/>
          <ac:spMkLst>
            <pc:docMk/>
            <pc:sldMk cId="1500668299" sldId="568"/>
            <ac:spMk id="17" creationId="{21F7DFFB-5536-81CB-6E82-50A777BAF749}"/>
          </ac:spMkLst>
        </pc:spChg>
        <pc:spChg chg="mod">
          <ac:chgData name="Glen Jones" userId="e846aaca-4b24-4b13-b0d0-f2308e16b284" providerId="ADAL" clId="{ED47ACC3-9597-4D89-A1DC-43CF280EF274}" dt="2026-05-19T05:53:59.599" v="2533" actId="20577"/>
          <ac:spMkLst>
            <pc:docMk/>
            <pc:sldMk cId="1500668299" sldId="568"/>
            <ac:spMk id="21" creationId="{DD3E1E97-24D2-735C-7668-36F9F4E7C91C}"/>
          </ac:spMkLst>
        </pc:spChg>
        <pc:spChg chg="mod">
          <ac:chgData name="Glen Jones" userId="e846aaca-4b24-4b13-b0d0-f2308e16b284" providerId="ADAL" clId="{ED47ACC3-9597-4D89-A1DC-43CF280EF274}" dt="2026-05-19T05:53:33.161" v="2525" actId="1076"/>
          <ac:spMkLst>
            <pc:docMk/>
            <pc:sldMk cId="1500668299" sldId="568"/>
            <ac:spMk id="22" creationId="{DCFE058C-438A-3ACF-9551-82C8E3CDF4B7}"/>
          </ac:spMkLst>
        </pc:spChg>
      </pc:sldChg>
      <pc:sldChg chg="delSp modSp add mod">
        <pc:chgData name="Glen Jones" userId="e846aaca-4b24-4b13-b0d0-f2308e16b284" providerId="ADAL" clId="{ED47ACC3-9597-4D89-A1DC-43CF280EF274}" dt="2026-05-19T06:37:20.500" v="2839" actId="6549"/>
        <pc:sldMkLst>
          <pc:docMk/>
          <pc:sldMk cId="263774763" sldId="569"/>
        </pc:sldMkLst>
        <pc:spChg chg="mod">
          <ac:chgData name="Glen Jones" userId="e846aaca-4b24-4b13-b0d0-f2308e16b284" providerId="ADAL" clId="{ED47ACC3-9597-4D89-A1DC-43CF280EF274}" dt="2026-05-19T05:54:16.071" v="2549" actId="20577"/>
          <ac:spMkLst>
            <pc:docMk/>
            <pc:sldMk cId="263774763" sldId="569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5-19T06:37:20.500" v="2839" actId="6549"/>
          <ac:spMkLst>
            <pc:docMk/>
            <pc:sldMk cId="263774763" sldId="569"/>
            <ac:spMk id="3" creationId="{FA79B487-2B39-D1FB-C619-7086E17203C8}"/>
          </ac:spMkLst>
        </pc:spChg>
      </pc:sldChg>
      <pc:sldChg chg="modSp add mod">
        <pc:chgData name="Glen Jones" userId="e846aaca-4b24-4b13-b0d0-f2308e16b284" providerId="ADAL" clId="{ED47ACC3-9597-4D89-A1DC-43CF280EF274}" dt="2026-05-19T05:55:02.776" v="2614" actId="207"/>
        <pc:sldMkLst>
          <pc:docMk/>
          <pc:sldMk cId="1303719591" sldId="595"/>
        </pc:sldMkLst>
        <pc:spChg chg="mod">
          <ac:chgData name="Glen Jones" userId="e846aaca-4b24-4b13-b0d0-f2308e16b284" providerId="ADAL" clId="{ED47ACC3-9597-4D89-A1DC-43CF280EF274}" dt="2026-05-19T05:54:35.780" v="2594"/>
          <ac:spMkLst>
            <pc:docMk/>
            <pc:sldMk cId="1303719591" sldId="595"/>
            <ac:spMk id="2" creationId="{7650351B-E31D-FD98-69F3-00802B743B13}"/>
          </ac:spMkLst>
        </pc:spChg>
        <pc:spChg chg="mod">
          <ac:chgData name="Glen Jones" userId="e846aaca-4b24-4b13-b0d0-f2308e16b284" providerId="ADAL" clId="{ED47ACC3-9597-4D89-A1DC-43CF280EF274}" dt="2026-05-19T05:54:59.580" v="2613" actId="207"/>
          <ac:spMkLst>
            <pc:docMk/>
            <pc:sldMk cId="1303719591" sldId="595"/>
            <ac:spMk id="4" creationId="{32D2D58D-0C61-7D35-424E-8F4DE44D4946}"/>
          </ac:spMkLst>
        </pc:spChg>
        <pc:spChg chg="mod">
          <ac:chgData name="Glen Jones" userId="e846aaca-4b24-4b13-b0d0-f2308e16b284" providerId="ADAL" clId="{ED47ACC3-9597-4D89-A1DC-43CF280EF274}" dt="2026-05-19T05:55:02.776" v="2614" actId="207"/>
          <ac:spMkLst>
            <pc:docMk/>
            <pc:sldMk cId="1303719591" sldId="595"/>
            <ac:spMk id="6" creationId="{87237AAC-9BB5-2ACE-5ADD-19E014A15748}"/>
          </ac:spMkLst>
        </pc:spChg>
        <pc:spChg chg="mod">
          <ac:chgData name="Glen Jones" userId="e846aaca-4b24-4b13-b0d0-f2308e16b284" providerId="ADAL" clId="{ED47ACC3-9597-4D89-A1DC-43CF280EF274}" dt="2026-05-19T05:54:59.580" v="2613" actId="207"/>
          <ac:spMkLst>
            <pc:docMk/>
            <pc:sldMk cId="1303719591" sldId="595"/>
            <ac:spMk id="10" creationId="{5474D9B8-BD3C-DA80-451E-3E035017CD74}"/>
          </ac:spMkLst>
        </pc:spChg>
        <pc:spChg chg="mod">
          <ac:chgData name="Glen Jones" userId="e846aaca-4b24-4b13-b0d0-f2308e16b284" providerId="ADAL" clId="{ED47ACC3-9597-4D89-A1DC-43CF280EF274}" dt="2026-05-19T05:54:37.123" v="2595"/>
          <ac:spMkLst>
            <pc:docMk/>
            <pc:sldMk cId="1303719591" sldId="595"/>
            <ac:spMk id="11" creationId="{4AD1D913-55E3-B57B-61F1-48546B03B2DF}"/>
          </ac:spMkLst>
        </pc:spChg>
        <pc:spChg chg="mod">
          <ac:chgData name="Glen Jones" userId="e846aaca-4b24-4b13-b0d0-f2308e16b284" providerId="ADAL" clId="{ED47ACC3-9597-4D89-A1DC-43CF280EF274}" dt="2026-05-19T05:55:02.776" v="2614" actId="207"/>
          <ac:spMkLst>
            <pc:docMk/>
            <pc:sldMk cId="1303719591" sldId="595"/>
            <ac:spMk id="12" creationId="{F4BEEBC1-0786-6595-98A6-CE1F7A4801AB}"/>
          </ac:spMkLst>
        </pc:spChg>
      </pc:sldChg>
      <pc:sldChg chg="modSp add mod">
        <pc:chgData name="Glen Jones" userId="e846aaca-4b24-4b13-b0d0-f2308e16b284" providerId="ADAL" clId="{ED47ACC3-9597-4D89-A1DC-43CF280EF274}" dt="2026-05-19T05:56:18.192" v="2708"/>
        <pc:sldMkLst>
          <pc:docMk/>
          <pc:sldMk cId="1626098705" sldId="606"/>
        </pc:sldMkLst>
        <pc:spChg chg="mod">
          <ac:chgData name="Glen Jones" userId="e846aaca-4b24-4b13-b0d0-f2308e16b284" providerId="ADAL" clId="{ED47ACC3-9597-4D89-A1DC-43CF280EF274}" dt="2026-05-19T05:55:47.442" v="2664"/>
          <ac:spMkLst>
            <pc:docMk/>
            <pc:sldMk cId="1626098705" sldId="606"/>
            <ac:spMk id="4" creationId="{728287C6-32E8-261B-4992-0183ADEEF7D8}"/>
          </ac:spMkLst>
        </pc:spChg>
        <pc:spChg chg="mod">
          <ac:chgData name="Glen Jones" userId="e846aaca-4b24-4b13-b0d0-f2308e16b284" providerId="ADAL" clId="{ED47ACC3-9597-4D89-A1DC-43CF280EF274}" dt="2026-05-19T05:55:59.490" v="2672" actId="20577"/>
          <ac:spMkLst>
            <pc:docMk/>
            <pc:sldMk cId="1626098705" sldId="606"/>
            <ac:spMk id="6" creationId="{CE6C198D-D68A-57D7-686A-F0464995B9BD}"/>
          </ac:spMkLst>
        </pc:spChg>
        <pc:spChg chg="mod">
          <ac:chgData name="Glen Jones" userId="e846aaca-4b24-4b13-b0d0-f2308e16b284" providerId="ADAL" clId="{ED47ACC3-9597-4D89-A1DC-43CF280EF274}" dt="2026-05-19T05:56:01.890" v="2674" actId="20577"/>
          <ac:spMkLst>
            <pc:docMk/>
            <pc:sldMk cId="1626098705" sldId="606"/>
            <ac:spMk id="14" creationId="{9EDE6867-8B33-CEAA-AC3D-66DA80401EBD}"/>
          </ac:spMkLst>
        </pc:spChg>
        <pc:spChg chg="mod">
          <ac:chgData name="Glen Jones" userId="e846aaca-4b24-4b13-b0d0-f2308e16b284" providerId="ADAL" clId="{ED47ACC3-9597-4D89-A1DC-43CF280EF274}" dt="2026-05-19T05:56:18.192" v="2708"/>
          <ac:spMkLst>
            <pc:docMk/>
            <pc:sldMk cId="1626098705" sldId="606"/>
            <ac:spMk id="17" creationId="{6583484E-2204-8ED8-7256-ADDFC3B053AA}"/>
          </ac:spMkLst>
        </pc:spChg>
        <pc:spChg chg="mod">
          <ac:chgData name="Glen Jones" userId="e846aaca-4b24-4b13-b0d0-f2308e16b284" providerId="ADAL" clId="{ED47ACC3-9597-4D89-A1DC-43CF280EF274}" dt="2026-05-19T05:55:49.014" v="2665"/>
          <ac:spMkLst>
            <pc:docMk/>
            <pc:sldMk cId="1626098705" sldId="606"/>
            <ac:spMk id="18" creationId="{294BD965-9C7C-F2CE-1900-2724BE7F1D3B}"/>
          </ac:spMkLst>
        </pc:spChg>
        <pc:spChg chg="mod">
          <ac:chgData name="Glen Jones" userId="e846aaca-4b24-4b13-b0d0-f2308e16b284" providerId="ADAL" clId="{ED47ACC3-9597-4D89-A1DC-43CF280EF274}" dt="2026-05-19T05:56:07.241" v="2698" actId="20577"/>
          <ac:spMkLst>
            <pc:docMk/>
            <pc:sldMk cId="1626098705" sldId="606"/>
            <ac:spMk id="19" creationId="{4AEA565A-5E95-00F7-2A10-A5DA69511CB4}"/>
          </ac:spMkLst>
        </pc:spChg>
        <pc:spChg chg="mod">
          <ac:chgData name="Glen Jones" userId="e846aaca-4b24-4b13-b0d0-f2308e16b284" providerId="ADAL" clId="{ED47ACC3-9597-4D89-A1DC-43CF280EF274}" dt="2026-05-19T05:55:52.311" v="2668" actId="20577"/>
          <ac:spMkLst>
            <pc:docMk/>
            <pc:sldMk cId="1626098705" sldId="606"/>
            <ac:spMk id="20" creationId="{FD735F8A-D2AC-7382-5CF7-065DBB2D8F0F}"/>
          </ac:spMkLst>
        </pc:spChg>
        <pc:spChg chg="mod">
          <ac:chgData name="Glen Jones" userId="e846aaca-4b24-4b13-b0d0-f2308e16b284" providerId="ADAL" clId="{ED47ACC3-9597-4D89-A1DC-43CF280EF274}" dt="2026-05-19T05:56:12.082" v="2707" actId="20577"/>
          <ac:spMkLst>
            <pc:docMk/>
            <pc:sldMk cId="1626098705" sldId="606"/>
            <ac:spMk id="21" creationId="{B45D242B-C50B-ECF3-5B44-B1230B0AA9F6}"/>
          </ac:spMkLst>
        </pc:spChg>
      </pc:sldChg>
      <pc:sldChg chg="modSp add mod">
        <pc:chgData name="Glen Jones" userId="e846aaca-4b24-4b13-b0d0-f2308e16b284" providerId="ADAL" clId="{ED47ACC3-9597-4D89-A1DC-43CF280EF274}" dt="2026-05-19T05:55:42.971" v="2663" actId="20577"/>
        <pc:sldMkLst>
          <pc:docMk/>
          <pc:sldMk cId="2100518653" sldId="610"/>
        </pc:sldMkLst>
        <pc:spChg chg="mod">
          <ac:chgData name="Glen Jones" userId="e846aaca-4b24-4b13-b0d0-f2308e16b284" providerId="ADAL" clId="{ED47ACC3-9597-4D89-A1DC-43CF280EF274}" dt="2026-05-19T05:55:39.910" v="2662" actId="5793"/>
          <ac:spMkLst>
            <pc:docMk/>
            <pc:sldMk cId="2100518653" sldId="610"/>
            <ac:spMk id="3" creationId="{6F2B17FB-5511-59D0-3310-E25E2BEAE4C2}"/>
          </ac:spMkLst>
        </pc:spChg>
        <pc:spChg chg="mod">
          <ac:chgData name="Glen Jones" userId="e846aaca-4b24-4b13-b0d0-f2308e16b284" providerId="ADAL" clId="{ED47ACC3-9597-4D89-A1DC-43CF280EF274}" dt="2026-05-19T05:55:42.971" v="2663" actId="20577"/>
          <ac:spMkLst>
            <pc:docMk/>
            <pc:sldMk cId="2100518653" sldId="610"/>
            <ac:spMk id="4" creationId="{AAF41AF4-85FC-C93D-87CE-6481A936862D}"/>
          </ac:spMkLst>
        </pc:spChg>
      </pc:sldChg>
      <pc:sldChg chg="modSp add mod">
        <pc:chgData name="Glen Jones" userId="e846aaca-4b24-4b13-b0d0-f2308e16b284" providerId="ADAL" clId="{ED47ACC3-9597-4D89-A1DC-43CF280EF274}" dt="2026-05-19T06:33:26.471" v="2822" actId="20577"/>
        <pc:sldMkLst>
          <pc:docMk/>
          <pc:sldMk cId="381293348" sldId="612"/>
        </pc:sldMkLst>
        <pc:spChg chg="mod">
          <ac:chgData name="Glen Jones" userId="e846aaca-4b24-4b13-b0d0-f2308e16b284" providerId="ADAL" clId="{ED47ACC3-9597-4D89-A1DC-43CF280EF274}" dt="2026-05-19T06:33:26.471" v="2822" actId="20577"/>
          <ac:spMkLst>
            <pc:docMk/>
            <pc:sldMk cId="381293348" sldId="612"/>
            <ac:spMk id="2" creationId="{3EDD1887-661E-F2C4-CCDD-3D70D09803FC}"/>
          </ac:spMkLst>
        </pc:spChg>
        <pc:spChg chg="mod">
          <ac:chgData name="Glen Jones" userId="e846aaca-4b24-4b13-b0d0-f2308e16b284" providerId="ADAL" clId="{ED47ACC3-9597-4D89-A1DC-43CF280EF274}" dt="2026-05-19T06:33:10.147" v="2815" actId="108"/>
          <ac:spMkLst>
            <pc:docMk/>
            <pc:sldMk cId="381293348" sldId="612"/>
            <ac:spMk id="3" creationId="{ED02D64D-9532-12CA-87F9-DD8CBBED836E}"/>
          </ac:spMkLst>
        </pc:spChg>
        <pc:spChg chg="mod">
          <ac:chgData name="Glen Jones" userId="e846aaca-4b24-4b13-b0d0-f2308e16b284" providerId="ADAL" clId="{ED47ACC3-9597-4D89-A1DC-43CF280EF274}" dt="2026-05-19T06:32:47.090" v="2805" actId="404"/>
          <ac:spMkLst>
            <pc:docMk/>
            <pc:sldMk cId="381293348" sldId="612"/>
            <ac:spMk id="5" creationId="{2A425721-9E2A-0CA6-41AA-D7F3A00FA5A0}"/>
          </ac:spMkLst>
        </pc:spChg>
      </pc:sldChg>
      <pc:sldChg chg="modSp add mod">
        <pc:chgData name="Glen Jones" userId="e846aaca-4b24-4b13-b0d0-f2308e16b284" providerId="ADAL" clId="{ED47ACC3-9597-4D89-A1DC-43CF280EF274}" dt="2026-05-19T06:34:44.882" v="2836" actId="20577"/>
        <pc:sldMkLst>
          <pc:docMk/>
          <pc:sldMk cId="4279028017" sldId="613"/>
        </pc:sldMkLst>
        <pc:spChg chg="mod">
          <ac:chgData name="Glen Jones" userId="e846aaca-4b24-4b13-b0d0-f2308e16b284" providerId="ADAL" clId="{ED47ACC3-9597-4D89-A1DC-43CF280EF274}" dt="2026-05-19T06:34:44.882" v="2836" actId="20577"/>
          <ac:spMkLst>
            <pc:docMk/>
            <pc:sldMk cId="4279028017" sldId="613"/>
            <ac:spMk id="2" creationId="{5EFBE846-0FD4-8638-4751-35CC8DC9A269}"/>
          </ac:spMkLst>
        </pc:spChg>
        <pc:spChg chg="mod">
          <ac:chgData name="Glen Jones" userId="e846aaca-4b24-4b13-b0d0-f2308e16b284" providerId="ADAL" clId="{ED47ACC3-9597-4D89-A1DC-43CF280EF274}" dt="2026-05-19T06:34:30.870" v="2831" actId="108"/>
          <ac:spMkLst>
            <pc:docMk/>
            <pc:sldMk cId="4279028017" sldId="613"/>
            <ac:spMk id="3" creationId="{36DA2110-4BE1-39C2-2461-E19A00877757}"/>
          </ac:spMkLst>
        </pc:spChg>
        <pc:spChg chg="mod">
          <ac:chgData name="Glen Jones" userId="e846aaca-4b24-4b13-b0d0-f2308e16b284" providerId="ADAL" clId="{ED47ACC3-9597-4D89-A1DC-43CF280EF274}" dt="2026-05-19T06:34:18.381" v="2825"/>
          <ac:spMkLst>
            <pc:docMk/>
            <pc:sldMk cId="4279028017" sldId="613"/>
            <ac:spMk id="5" creationId="{70568C33-A545-1C92-825B-B79766889D5A}"/>
          </ac:spMkLst>
        </pc:spChg>
      </pc:sldChg>
      <pc:sldChg chg="addSp modSp add mod modAnim">
        <pc:chgData name="Glen Jones" userId="e846aaca-4b24-4b13-b0d0-f2308e16b284" providerId="ADAL" clId="{ED47ACC3-9597-4D89-A1DC-43CF280EF274}" dt="2026-05-19T05:57:57.002" v="2796" actId="20577"/>
        <pc:sldMkLst>
          <pc:docMk/>
          <pc:sldMk cId="1895115765" sldId="614"/>
        </pc:sldMkLst>
        <pc:spChg chg="add mod">
          <ac:chgData name="Glen Jones" userId="e846aaca-4b24-4b13-b0d0-f2308e16b284" providerId="ADAL" clId="{ED47ACC3-9597-4D89-A1DC-43CF280EF274}" dt="2026-05-19T05:57:29.265" v="2740" actId="20577"/>
          <ac:spMkLst>
            <pc:docMk/>
            <pc:sldMk cId="1895115765" sldId="614"/>
            <ac:spMk id="2" creationId="{769CC6FE-B43E-E8FA-3734-0C66A8127D20}"/>
          </ac:spMkLst>
        </pc:spChg>
        <pc:spChg chg="mod">
          <ac:chgData name="Glen Jones" userId="e846aaca-4b24-4b13-b0d0-f2308e16b284" providerId="ADAL" clId="{ED47ACC3-9597-4D89-A1DC-43CF280EF274}" dt="2026-05-19T05:56:34.981" v="2711" actId="6549"/>
          <ac:spMkLst>
            <pc:docMk/>
            <pc:sldMk cId="1895115765" sldId="614"/>
            <ac:spMk id="3" creationId="{E38BECE7-237A-CB27-1FBE-A51C673C8B65}"/>
          </ac:spMkLst>
        </pc:spChg>
        <pc:spChg chg="mod">
          <ac:chgData name="Glen Jones" userId="e846aaca-4b24-4b13-b0d0-f2308e16b284" providerId="ADAL" clId="{ED47ACC3-9597-4D89-A1DC-43CF280EF274}" dt="2026-05-19T05:56:37.981" v="2712" actId="1076"/>
          <ac:spMkLst>
            <pc:docMk/>
            <pc:sldMk cId="1895115765" sldId="614"/>
            <ac:spMk id="4" creationId="{5A553A0C-B74A-BED0-DB71-A6BE1C4B32C7}"/>
          </ac:spMkLst>
        </pc:spChg>
        <pc:spChg chg="mod">
          <ac:chgData name="Glen Jones" userId="e846aaca-4b24-4b13-b0d0-f2308e16b284" providerId="ADAL" clId="{ED47ACC3-9597-4D89-A1DC-43CF280EF274}" dt="2026-05-19T05:56:42.360" v="2713" actId="1076"/>
          <ac:spMkLst>
            <pc:docMk/>
            <pc:sldMk cId="1895115765" sldId="614"/>
            <ac:spMk id="6" creationId="{8A32555C-D071-DF1E-AA49-C0081D2169D9}"/>
          </ac:spMkLst>
        </pc:spChg>
        <pc:spChg chg="add mod">
          <ac:chgData name="Glen Jones" userId="e846aaca-4b24-4b13-b0d0-f2308e16b284" providerId="ADAL" clId="{ED47ACC3-9597-4D89-A1DC-43CF280EF274}" dt="2026-05-19T05:57:35.041" v="2742" actId="14100"/>
          <ac:spMkLst>
            <pc:docMk/>
            <pc:sldMk cId="1895115765" sldId="614"/>
            <ac:spMk id="8" creationId="{7F02B858-3E0D-A9F1-FCDB-3AA295D41673}"/>
          </ac:spMkLst>
        </pc:spChg>
        <pc:spChg chg="add mod">
          <ac:chgData name="Glen Jones" userId="e846aaca-4b24-4b13-b0d0-f2308e16b284" providerId="ADAL" clId="{ED47ACC3-9597-4D89-A1DC-43CF280EF274}" dt="2026-05-19T05:57:57.002" v="2796" actId="20577"/>
          <ac:spMkLst>
            <pc:docMk/>
            <pc:sldMk cId="1895115765" sldId="614"/>
            <ac:spMk id="9" creationId="{B5B5409E-130D-FF7C-4506-559B507B9EB2}"/>
          </ac:spMkLst>
        </pc:spChg>
        <pc:spChg chg="mod">
          <ac:chgData name="Glen Jones" userId="e846aaca-4b24-4b13-b0d0-f2308e16b284" providerId="ADAL" clId="{ED47ACC3-9597-4D89-A1DC-43CF280EF274}" dt="2026-05-19T05:56:42.360" v="2713" actId="1076"/>
          <ac:spMkLst>
            <pc:docMk/>
            <pc:sldMk cId="1895115765" sldId="614"/>
            <ac:spMk id="14" creationId="{BAA6192C-4F28-A90A-F6B6-B9A35C01BADD}"/>
          </ac:spMkLst>
        </pc:spChg>
        <pc:spChg chg="mod">
          <ac:chgData name="Glen Jones" userId="e846aaca-4b24-4b13-b0d0-f2308e16b284" providerId="ADAL" clId="{ED47ACC3-9597-4D89-A1DC-43CF280EF274}" dt="2026-05-19T05:56:42.360" v="2713" actId="1076"/>
          <ac:spMkLst>
            <pc:docMk/>
            <pc:sldMk cId="1895115765" sldId="614"/>
            <ac:spMk id="15" creationId="{989332A9-A011-793E-3A75-6D9D80510CEB}"/>
          </ac:spMkLst>
        </pc:spChg>
        <pc:spChg chg="mod">
          <ac:chgData name="Glen Jones" userId="e846aaca-4b24-4b13-b0d0-f2308e16b284" providerId="ADAL" clId="{ED47ACC3-9597-4D89-A1DC-43CF280EF274}" dt="2026-05-19T05:56:42.360" v="2713" actId="1076"/>
          <ac:spMkLst>
            <pc:docMk/>
            <pc:sldMk cId="1895115765" sldId="614"/>
            <ac:spMk id="16" creationId="{F8E35107-D7C6-1D8B-B409-A12EDA70B10C}"/>
          </ac:spMkLst>
        </pc:spChg>
        <pc:spChg chg="mod">
          <ac:chgData name="Glen Jones" userId="e846aaca-4b24-4b13-b0d0-f2308e16b284" providerId="ADAL" clId="{ED47ACC3-9597-4D89-A1DC-43CF280EF274}" dt="2026-05-19T05:56:42.360" v="2713" actId="1076"/>
          <ac:spMkLst>
            <pc:docMk/>
            <pc:sldMk cId="1895115765" sldId="614"/>
            <ac:spMk id="17" creationId="{6F2A2AAF-D7A5-9B3D-DD97-16A0BB5F6B3A}"/>
          </ac:spMkLst>
        </pc:spChg>
        <pc:spChg chg="mod">
          <ac:chgData name="Glen Jones" userId="e846aaca-4b24-4b13-b0d0-f2308e16b284" providerId="ADAL" clId="{ED47ACC3-9597-4D89-A1DC-43CF280EF274}" dt="2026-05-19T05:56:42.360" v="2713" actId="1076"/>
          <ac:spMkLst>
            <pc:docMk/>
            <pc:sldMk cId="1895115765" sldId="614"/>
            <ac:spMk id="18" creationId="{DAC593C7-E313-BA79-AC8F-DD5AAF93ECCE}"/>
          </ac:spMkLst>
        </pc:spChg>
        <pc:spChg chg="mod">
          <ac:chgData name="Glen Jones" userId="e846aaca-4b24-4b13-b0d0-f2308e16b284" providerId="ADAL" clId="{ED47ACC3-9597-4D89-A1DC-43CF280EF274}" dt="2026-05-19T05:56:42.360" v="2713" actId="1076"/>
          <ac:spMkLst>
            <pc:docMk/>
            <pc:sldMk cId="1895115765" sldId="614"/>
            <ac:spMk id="19" creationId="{1083C4C3-521F-CA3A-3730-580C378C5346}"/>
          </ac:spMkLst>
        </pc:spChg>
        <pc:spChg chg="mod">
          <ac:chgData name="Glen Jones" userId="e846aaca-4b24-4b13-b0d0-f2308e16b284" providerId="ADAL" clId="{ED47ACC3-9597-4D89-A1DC-43CF280EF274}" dt="2026-05-19T05:56:42.360" v="2713" actId="1076"/>
          <ac:spMkLst>
            <pc:docMk/>
            <pc:sldMk cId="1895115765" sldId="614"/>
            <ac:spMk id="20" creationId="{5CAFE678-E879-F748-F19F-6FEB0FAF6A8E}"/>
          </ac:spMkLst>
        </pc:spChg>
        <pc:spChg chg="mod">
          <ac:chgData name="Glen Jones" userId="e846aaca-4b24-4b13-b0d0-f2308e16b284" providerId="ADAL" clId="{ED47ACC3-9597-4D89-A1DC-43CF280EF274}" dt="2026-05-19T05:56:42.360" v="2713" actId="1076"/>
          <ac:spMkLst>
            <pc:docMk/>
            <pc:sldMk cId="1895115765" sldId="614"/>
            <ac:spMk id="21" creationId="{B0300158-EC16-157B-DF15-2580EB137298}"/>
          </ac:spMkLst>
        </pc:spChg>
        <pc:spChg chg="mod">
          <ac:chgData name="Glen Jones" userId="e846aaca-4b24-4b13-b0d0-f2308e16b284" providerId="ADAL" clId="{ED47ACC3-9597-4D89-A1DC-43CF280EF274}" dt="2026-05-19T05:56:42.360" v="2713" actId="1076"/>
          <ac:spMkLst>
            <pc:docMk/>
            <pc:sldMk cId="1895115765" sldId="614"/>
            <ac:spMk id="22" creationId="{14A9290D-96A7-0F71-3883-89F338A5D908}"/>
          </ac:spMkLst>
        </pc:spChg>
        <pc:picChg chg="mod">
          <ac:chgData name="Glen Jones" userId="e846aaca-4b24-4b13-b0d0-f2308e16b284" providerId="ADAL" clId="{ED47ACC3-9597-4D89-A1DC-43CF280EF274}" dt="2026-05-19T05:56:50.669" v="2718" actId="1076"/>
          <ac:picMkLst>
            <pc:docMk/>
            <pc:sldMk cId="1895115765" sldId="614"/>
            <ac:picMk id="7" creationId="{B37EBF1C-3085-EE38-1106-3E953F682463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E2484-DE31-46F7-94F9-5D760AFE968C}" type="datetimeFigureOut">
              <a:rPr lang="en-GB" smtClean="0"/>
              <a:t>04/06/2026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57F6-A0F7-400D-84DE-F43938E0D7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9271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E5BC8B-1736-3305-0C9B-8E48D0FA30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EB753A-41BC-512F-6093-4CDD67BBA4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2FEA91-0234-95F0-8803-EAEC36A2D2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7874F7-09B3-018B-D7B9-8EFB01FED7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74074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4299B8-B151-9CC5-0D17-E9608324B1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80ED65-7060-0312-F435-9DCA50C3C1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AE13AD-7957-2E13-A452-8E6C018B8C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go beyond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C26D14-AD25-087C-95A5-0601203C23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47311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F89950-D0CD-E21F-12ED-467E618639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130390-8D42-99A1-12D8-3A27BBC82D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F67460-6378-D6C2-CE68-AD4A714C8F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C0F18C-0BE5-799A-254D-39CB7CF468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70726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E1F808-15EC-48BE-82DB-50CEC6D90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936F23-DC7C-2F2D-947A-9E212E760E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DB4C0B-10BB-E886-A054-EF05874206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Literal definition not going away</a:t>
            </a:r>
          </a:p>
          <a:p>
            <a:pPr fontAlgn="t"/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F77CD3-1988-1F76-7A2F-0D23EEA8FB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00709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0A89D-EAC6-7AF2-76F0-40E6D1213A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23B6C1-D938-BEBF-3AC8-269188F354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D5FBF4-DCC5-5DD0-1CBE-6FA1F30449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D0EB31-B89D-0393-8713-F025DA2E69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16025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EF1BC-C664-0CE0-A8AC-705D91F6FF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8E7621-BC98-BB4A-C8F9-6684ED97F4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66E44B-8F44-D706-65E4-2BD0E8A8A0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Go beyond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5B5100-9641-42BF-0815-AEE8F99BDC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95899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794035-F4B4-8C9A-3E72-91D5506BD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DB323C8-CEF0-92C4-91D6-AB1647F352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1774C5-8CF9-FB9A-641C-C9F6B0E0FB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A6F0A6-917B-6017-83FA-041FE0E7A1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15186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932FA2-7E25-A3F0-97EA-91049ACFA3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B0B3558-5B6C-6915-4CFF-88CF3A0711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017777F-5638-94C8-D7B0-A90DC14482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370FBD-84FC-0066-24E6-0534039CC6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82963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6B51D2-EF12-AC9B-B434-48430E4998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2644163-7FEC-C80F-F81A-9CFDD819B6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6DC2502-6EE6-C6DF-0DFE-9EE62752A3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CAFD50-1108-50B8-2600-F302149317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783670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38583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C69A3-6DA2-549F-FEA2-E9BEAAA08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ABF796-F411-FDD3-1083-BD68CD0E1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613F0-F685-3762-4061-EFFCE35D0E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915182-3DB1-AB9E-F8BC-4FB766E5D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5891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8C571-F1CD-D650-8A98-3EDC85B5B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1871F-E859-2E5F-96C7-9343D3E6E7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93EF85-8D7C-BA98-CC8E-2D4C918067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5C812-BF3C-9DDE-6F14-BF2609717E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5059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1AA6A-2A63-77D9-4869-64B0F888E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FE0A76-F8C4-0316-B8EB-24FD5B6795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E8CEDE-327A-FE34-B0AD-6A739DB411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6B7C39-FE9E-D952-E8EB-2FD1E20B94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4843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09855-B985-A96A-CF6B-D10E33A1E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E0C07C-94D7-3DBC-D8E2-936C5A6D1C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8081A8-AAB2-002B-C7B4-CDCF1F26BB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D8AD70-DBB6-9595-FEB4-C098EECFC1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1996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32006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If you go towards something, you: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reach it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enter it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are able to use it</a:t>
            </a:r>
          </a:p>
          <a:p>
            <a:endParaRPr lang="en-GB" dirty="0"/>
          </a:p>
          <a:p>
            <a:r>
              <a:rPr lang="en-GB" dirty="0"/>
              <a:t>So accessed now means was able to reach or use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78852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g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15D05-7275-BAB6-100B-39BFEB887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19AE40-E84D-8297-9106-915F90DBC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2CE27-0709-7546-C3FC-BDF2BAF31024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suc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cess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ful</a:t>
            </a:r>
            <a:endParaRPr lang="en-GB" sz="13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4FA3357-A447-3BBB-A314-590D630865A4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9497DF-BAE5-34EC-C899-DCF3BA3DFBC1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8A4D6F-4950-DC3F-E50C-AB04FB44B5E8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9488A-99F5-D881-4D48-D85D067BC93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B33E5C-FFF6-CC54-4C1F-EEA21F92463E}"/>
              </a:ext>
            </a:extLst>
          </p:cNvPr>
          <p:cNvSpPr/>
          <p:nvPr/>
        </p:nvSpPr>
        <p:spPr>
          <a:xfrm>
            <a:off x="8211045" y="2183124"/>
            <a:ext cx="2741056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88423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CAC3B-3FD2-388A-EAD4-967DEDBD0D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07A911A-1301-E072-E040-6A01831A69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6B8C05-ED27-90BD-EBA3-65153BCD1317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suc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cess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ful</a:t>
            </a:r>
            <a:endParaRPr lang="en-GB" sz="13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9AAF521-2ECB-8F42-5332-D97E1AE14247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6A98E16-62A7-F332-1468-5DBE559DE496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296B48E-EE63-18C7-C692-A6172D7CC30C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B3EDE09-7C1C-149A-69CD-D903FD23F339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C79BB07A-A1C0-F145-D512-FB27D22079C8}"/>
              </a:ext>
            </a:extLst>
          </p:cNvPr>
          <p:cNvSpPr/>
          <p:nvPr/>
        </p:nvSpPr>
        <p:spPr>
          <a:xfrm>
            <a:off x="1289582" y="2463861"/>
            <a:ext cx="3091349" cy="1854261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AA74BA2-C867-B0A9-6A96-2853B018BE4A}"/>
              </a:ext>
            </a:extLst>
          </p:cNvPr>
          <p:cNvSpPr/>
          <p:nvPr/>
        </p:nvSpPr>
        <p:spPr>
          <a:xfrm>
            <a:off x="8211045" y="2183124"/>
            <a:ext cx="2741056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18728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CE605-0188-1734-FF6A-347FCC785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C40F4F6-01B2-FE9E-AAAF-3B0AA6AD51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AED87-047E-4C12-B61E-B73E2CAE323A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suc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cess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ful</a:t>
            </a:r>
            <a:endParaRPr lang="en-GB" sz="13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D5BE626-CAD4-3F31-B5BD-403786513E59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55A6DA-7E72-C107-DB4B-12E340F4FC2A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D27CF1A-00BC-A5A8-282B-F2DFBEF18642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CDFF8A6-3A75-DDC7-4DF0-642303A72034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5C3B8E6-F28D-F759-3EBB-9E04DB6C7DB9}"/>
              </a:ext>
            </a:extLst>
          </p:cNvPr>
          <p:cNvCxnSpPr>
            <a:cxnSpLocks/>
          </p:cNvCxnSpPr>
          <p:nvPr/>
        </p:nvCxnSpPr>
        <p:spPr>
          <a:xfrm>
            <a:off x="4899546" y="3969080"/>
            <a:ext cx="3132601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4CF47349-1A61-06ED-C0E8-F72D6A0D9570}"/>
              </a:ext>
            </a:extLst>
          </p:cNvPr>
          <p:cNvSpPr/>
          <p:nvPr/>
        </p:nvSpPr>
        <p:spPr>
          <a:xfrm>
            <a:off x="8211045" y="2183124"/>
            <a:ext cx="2741056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6A4D259-0D94-8396-BFED-80F638B81046}"/>
              </a:ext>
            </a:extLst>
          </p:cNvPr>
          <p:cNvSpPr/>
          <p:nvPr/>
        </p:nvSpPr>
        <p:spPr>
          <a:xfrm>
            <a:off x="1289582" y="2463861"/>
            <a:ext cx="3091349" cy="1854261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58091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9600" dirty="0" err="1">
                <a:solidFill>
                  <a:schemeClr val="bg1"/>
                </a:solidFill>
                <a:ea typeface="Andika"/>
                <a:cs typeface="Andika"/>
              </a:rPr>
              <a:t>suc</a:t>
            </a: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 cess </a:t>
            </a:r>
            <a:r>
              <a:rPr lang="en-GB" sz="9600" dirty="0" err="1">
                <a:solidFill>
                  <a:schemeClr val="bg1"/>
                </a:solidFill>
                <a:ea typeface="Andika"/>
                <a:cs typeface="Andika"/>
              </a:rPr>
              <a:t>ful</a:t>
            </a:r>
            <a:endParaRPr lang="en-GB" sz="96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A441D4E-25B3-A910-7B94-AB0F0E3E78FB}"/>
              </a:ext>
            </a:extLst>
          </p:cNvPr>
          <p:cNvSpPr txBox="1">
            <a:spLocks/>
          </p:cNvSpPr>
          <p:nvPr/>
        </p:nvSpPr>
        <p:spPr>
          <a:xfrm>
            <a:off x="1062604" y="1786286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suc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cess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successful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342900" y="4083527"/>
            <a:ext cx="11409218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Cess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 as we can NOT use it as a word on its own.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E5355D-57FE-AC24-6386-CD262EDF3283}"/>
              </a:ext>
            </a:extLst>
          </p:cNvPr>
          <p:cNvCxnSpPr>
            <a:cxnSpLocks/>
          </p:cNvCxnSpPr>
          <p:nvPr/>
        </p:nvCxnSpPr>
        <p:spPr>
          <a:xfrm>
            <a:off x="5285891" y="1111055"/>
            <a:ext cx="1971310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A155CA57-7712-F8C6-616D-5AC2BCCDFDDC}"/>
              </a:ext>
            </a:extLst>
          </p:cNvPr>
          <p:cNvSpPr/>
          <p:nvPr/>
        </p:nvSpPr>
        <p:spPr>
          <a:xfrm>
            <a:off x="7376093" y="41235"/>
            <a:ext cx="1572005" cy="1183287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BBF4ED4-164D-A37E-2745-14636A7517D3}"/>
              </a:ext>
            </a:extLst>
          </p:cNvPr>
          <p:cNvSpPr/>
          <p:nvPr/>
        </p:nvSpPr>
        <p:spPr>
          <a:xfrm>
            <a:off x="3168045" y="111461"/>
            <a:ext cx="1998319" cy="1183289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53DF298-13D7-1415-D7D9-EDDAC1138A7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60074E8-25FD-5118-BC5F-FC2A2809CCB6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23765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28AC1-EA90-31EC-33E2-C4261C60D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87F9533-3496-7FDD-2ABC-ACDED97E6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FE5A2BB-1BDB-218F-3662-EDCA7E0D1EB7}"/>
              </a:ext>
            </a:extLst>
          </p:cNvPr>
          <p:cNvSpPr txBox="1">
            <a:spLocks/>
          </p:cNvSpPr>
          <p:nvPr/>
        </p:nvSpPr>
        <p:spPr>
          <a:xfrm>
            <a:off x="1825788" y="2439420"/>
            <a:ext cx="836336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Cess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means to go or give away.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30D733-BC0A-610B-6FA1-61862D002C4B}"/>
              </a:ext>
            </a:extLst>
          </p:cNvPr>
          <p:cNvSpPr txBox="1">
            <a:spLocks/>
          </p:cNvSpPr>
          <p:nvPr/>
        </p:nvSpPr>
        <p:spPr>
          <a:xfrm>
            <a:off x="1664385" y="3465032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think of any words with the base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cess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FF0155C-DE19-4F52-0572-8DF6B52D40D7}"/>
              </a:ext>
            </a:extLst>
          </p:cNvPr>
          <p:cNvSpPr txBox="1">
            <a:spLocks/>
          </p:cNvSpPr>
          <p:nvPr/>
        </p:nvSpPr>
        <p:spPr>
          <a:xfrm>
            <a:off x="6096000" y="44207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accessed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4D4E31E-91D6-251C-7D61-F85D608E6137}"/>
              </a:ext>
            </a:extLst>
          </p:cNvPr>
          <p:cNvSpPr txBox="1">
            <a:spLocks/>
          </p:cNvSpPr>
          <p:nvPr/>
        </p:nvSpPr>
        <p:spPr>
          <a:xfrm>
            <a:off x="2772466" y="443315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processes 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08FA0F9-DA1A-FDDF-6671-A67279A95F31}"/>
              </a:ext>
            </a:extLst>
          </p:cNvPr>
          <p:cNvSpPr txBox="1">
            <a:spLocks/>
          </p:cNvSpPr>
          <p:nvPr/>
        </p:nvSpPr>
        <p:spPr>
          <a:xfrm>
            <a:off x="1124950" y="1482753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suc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B8B5E2-11E7-33E4-1403-B918017F8782}"/>
              </a:ext>
            </a:extLst>
          </p:cNvPr>
          <p:cNvSpPr txBox="1">
            <a:spLocks/>
          </p:cNvSpPr>
          <p:nvPr/>
        </p:nvSpPr>
        <p:spPr>
          <a:xfrm>
            <a:off x="3448853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cess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2AA8D443-AADF-89E2-C24E-18904A8AEBC0}"/>
              </a:ext>
            </a:extLst>
          </p:cNvPr>
          <p:cNvSpPr/>
          <p:nvPr/>
        </p:nvSpPr>
        <p:spPr>
          <a:xfrm>
            <a:off x="7679501" y="163571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9D857E9-1A2D-3CF4-8F1C-16EFA15C244F}"/>
              </a:ext>
            </a:extLst>
          </p:cNvPr>
          <p:cNvSpPr txBox="1">
            <a:spLocks/>
          </p:cNvSpPr>
          <p:nvPr/>
        </p:nvSpPr>
        <p:spPr>
          <a:xfrm>
            <a:off x="9010444" y="14088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successful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C9707219-E809-8251-899C-5FD99986AC26}"/>
              </a:ext>
            </a:extLst>
          </p:cNvPr>
          <p:cNvSpPr/>
          <p:nvPr/>
        </p:nvSpPr>
        <p:spPr>
          <a:xfrm>
            <a:off x="2819227" y="16231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375BB3D-3ACA-9CF5-B141-C68B4A25C11E}"/>
              </a:ext>
            </a:extLst>
          </p:cNvPr>
          <p:cNvSpPr txBox="1">
            <a:spLocks/>
          </p:cNvSpPr>
          <p:nvPr/>
        </p:nvSpPr>
        <p:spPr>
          <a:xfrm>
            <a:off x="5792238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6D8724DF-6857-68BA-C706-6C8AC0EC209E}"/>
              </a:ext>
            </a:extLst>
          </p:cNvPr>
          <p:cNvSpPr/>
          <p:nvPr/>
        </p:nvSpPr>
        <p:spPr>
          <a:xfrm>
            <a:off x="5228710" y="163371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51214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5" grpId="0" animBg="1"/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F0BFC-D421-AA02-81A0-9633BB046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406F51D-FA36-10E1-6AAA-05D49375E9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C92DC37-4387-2EE3-368E-8E34EDFDC88A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processes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CAF5C-92E2-821E-2CD7-B9953CFEEF25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cess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2D391A8-8D20-ACBE-C16C-C1765106E26D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26C8FFD-2666-E50A-1E83-B8C13B58B8DD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C6B8A56-F2F5-536E-A19E-FF79AE261A47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106D0C0-862C-4938-DB08-2A0700945ECC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go or give away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0ACA2A9-0389-12E2-0D2A-95AFAAF5B20A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more than 1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6107483-4709-62AD-2A1B-84BBC69FEF83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Processes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literal means the acts of going forward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FDA92233-768C-63A8-4D41-A4A38840E4F7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processes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C1C607-0C76-E137-921D-A555E4CE5C3E}"/>
              </a:ext>
            </a:extLst>
          </p:cNvPr>
          <p:cNvSpPr txBox="1">
            <a:spLocks/>
          </p:cNvSpPr>
          <p:nvPr/>
        </p:nvSpPr>
        <p:spPr>
          <a:xfrm>
            <a:off x="6652548" y="19481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accessed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F3A01F-43C2-7D7B-011D-C623B8AD7E53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processes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9846474-F297-632D-E50D-C49537326D6C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4F4740F5-555C-53E3-BA18-6220E077503A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2A03B84-63D7-7C40-30E0-D8EBF6FF112A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forward</a:t>
            </a:r>
          </a:p>
        </p:txBody>
      </p:sp>
    </p:spTree>
    <p:extLst>
      <p:ext uri="{BB962C8B-B14F-4D97-AF65-F5344CB8AC3E}">
        <p14:creationId xmlns:p14="http://schemas.microsoft.com/office/powerpoint/2010/main" val="36454602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10" grpId="0" animBg="1"/>
      <p:bldP spid="12" grpId="0" animBg="1"/>
      <p:bldP spid="22" grpId="0" animBg="1"/>
      <p:bldP spid="37" grpId="0" animBg="1"/>
      <p:bldP spid="38" grpId="0" animBg="1"/>
      <p:bldP spid="11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63E73-7C78-12CB-1806-9759D9CF1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48B3CC54-DB28-34F8-3689-E82E1D9EB4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187A656D-E031-2BE7-42E5-86F3F77ED2A0}"/>
              </a:ext>
            </a:extLst>
          </p:cNvPr>
          <p:cNvSpPr txBox="1">
            <a:spLocks/>
          </p:cNvSpPr>
          <p:nvPr/>
        </p:nvSpPr>
        <p:spPr>
          <a:xfrm>
            <a:off x="692670" y="1360293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accessed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into morphemes?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EBCB0EE4-5AEE-2367-5ED7-028B9A35C55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Accessed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literally means went towards.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3D0306C4-03B9-3CC8-640D-32448B6AA274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accessed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 mean?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273BA2-962B-F4A8-E84A-EE99BCB3050A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processes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62F863-D590-02AB-54BE-1A04DEB764A7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cess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57CA75-48C8-E7E4-EEE9-7FE918A9D4D0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4" name="Cross 3">
            <a:extLst>
              <a:ext uri="{FF2B5EF4-FFF2-40B4-BE49-F238E27FC236}">
                <a16:creationId xmlns:a16="http://schemas.microsoft.com/office/drawing/2014/main" id="{3288C972-9852-5CF6-41F7-4E585E14132C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86A34F9E-DD0A-E514-08B9-7815F0AFD283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530288-02E0-35D8-A28B-83DE5D677D6E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go or give away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9EA7467-2CDB-0260-1907-DF0FF8DA2DBC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860F292-78D6-D34F-2328-48C5A467D0B0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accessed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E494B4A-9BD1-C988-C584-7AE6F6CE6952}"/>
              </a:ext>
            </a:extLst>
          </p:cNvPr>
          <p:cNvSpPr txBox="1">
            <a:spLocks/>
          </p:cNvSpPr>
          <p:nvPr/>
        </p:nvSpPr>
        <p:spPr>
          <a:xfrm>
            <a:off x="4320209" y="2350937"/>
            <a:ext cx="181083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D69A26B-D6BB-D73E-51D8-20AA6FF44B5B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BC5CE02-E8A2-AFF6-C556-97914DD9FA9E}"/>
              </a:ext>
            </a:extLst>
          </p:cNvPr>
          <p:cNvSpPr txBox="1">
            <a:spLocks/>
          </p:cNvSpPr>
          <p:nvPr/>
        </p:nvSpPr>
        <p:spPr>
          <a:xfrm>
            <a:off x="4247324" y="3325541"/>
            <a:ext cx="1854005" cy="846028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to/towards (form of ad)</a:t>
            </a:r>
          </a:p>
        </p:txBody>
      </p:sp>
    </p:spTree>
    <p:extLst>
      <p:ext uri="{BB962C8B-B14F-4D97-AF65-F5344CB8AC3E}">
        <p14:creationId xmlns:p14="http://schemas.microsoft.com/office/powerpoint/2010/main" val="11672974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2" grpId="0" animBg="1"/>
      <p:bldP spid="3" grpId="0" animBg="1"/>
      <p:bldP spid="4" grpId="0" animBg="1"/>
      <p:bldP spid="8" grpId="0" animBg="1"/>
      <p:bldP spid="12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7599B6-219C-59F2-1DDA-D79858C71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32E06C1-5947-B66B-DCCF-D3DB443E74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7D6353-8FAF-1D79-2B51-A34AA8CF7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There was an excess of fuel.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7915BFA-16E2-6FA7-0AFD-87605F1F9F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6792" y="1127590"/>
            <a:ext cx="4933432" cy="460282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E6780CA-51CB-A8EC-7EEE-081AE5260062}"/>
              </a:ext>
            </a:extLst>
          </p:cNvPr>
          <p:cNvSpPr txBox="1"/>
          <p:nvPr/>
        </p:nvSpPr>
        <p:spPr>
          <a:xfrm>
            <a:off x="2672761" y="2817501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excess</a:t>
            </a:r>
          </a:p>
        </p:txBody>
      </p:sp>
    </p:spTree>
    <p:extLst>
      <p:ext uri="{BB962C8B-B14F-4D97-AF65-F5344CB8AC3E}">
        <p14:creationId xmlns:p14="http://schemas.microsoft.com/office/powerpoint/2010/main" val="42261929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723865-5537-94FA-D508-BC7F7BDACF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A9231DC-B85C-B2A4-B59E-5E41B62B5D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5FD7C1-AE3E-6C34-CCA8-EEA868FF6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08994AA-C89F-7FCF-0C4B-33D3CC49AE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60C4585-CAD7-6BA9-B95C-29A79F9AE829}"/>
              </a:ext>
            </a:extLst>
          </p:cNvPr>
          <p:cNvSpPr txBox="1">
            <a:spLocks/>
          </p:cNvSpPr>
          <p:nvPr/>
        </p:nvSpPr>
        <p:spPr>
          <a:xfrm>
            <a:off x="8436243" y="386878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cess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39A1A63-3CC3-C1ED-5B59-69B2C8FAB299}"/>
              </a:ext>
            </a:extLst>
          </p:cNvPr>
          <p:cNvSpPr/>
          <p:nvPr/>
        </p:nvSpPr>
        <p:spPr>
          <a:xfrm>
            <a:off x="4018726" y="40308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CA2506D-35FA-30FE-C855-FB3FD9DF52BB}"/>
              </a:ext>
            </a:extLst>
          </p:cNvPr>
          <p:cNvSpPr txBox="1">
            <a:spLocks/>
          </p:cNvSpPr>
          <p:nvPr/>
        </p:nvSpPr>
        <p:spPr>
          <a:xfrm>
            <a:off x="8436243" y="48373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go or give away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5CDDB7B-DF8B-73B5-E580-5711430393EF}"/>
              </a:ext>
            </a:extLst>
          </p:cNvPr>
          <p:cNvSpPr txBox="1">
            <a:spLocks/>
          </p:cNvSpPr>
          <p:nvPr/>
        </p:nvSpPr>
        <p:spPr>
          <a:xfrm>
            <a:off x="1655868" y="385969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</a:rPr>
              <a:t>excess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6736680-EBDE-4294-7589-8FD8977D0595}"/>
              </a:ext>
            </a:extLst>
          </p:cNvPr>
          <p:cNvSpPr txBox="1">
            <a:spLocks/>
          </p:cNvSpPr>
          <p:nvPr/>
        </p:nvSpPr>
        <p:spPr>
          <a:xfrm>
            <a:off x="5758217" y="389978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BCA680A8-B2A3-9CE0-797D-785DB056702E}"/>
              </a:ext>
            </a:extLst>
          </p:cNvPr>
          <p:cNvSpPr/>
          <p:nvPr/>
        </p:nvSpPr>
        <p:spPr>
          <a:xfrm>
            <a:off x="7881647" y="404022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C2176E0-5EF8-2059-1F08-2ECF4C09DAC4}"/>
              </a:ext>
            </a:extLst>
          </p:cNvPr>
          <p:cNvSpPr txBox="1">
            <a:spLocks/>
          </p:cNvSpPr>
          <p:nvPr/>
        </p:nvSpPr>
        <p:spPr>
          <a:xfrm>
            <a:off x="5758217" y="48683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out/beyond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29521D0-4A95-A62C-E9D1-477AA95D82C7}"/>
              </a:ext>
            </a:extLst>
          </p:cNvPr>
          <p:cNvSpPr txBox="1"/>
          <p:nvPr/>
        </p:nvSpPr>
        <p:spPr>
          <a:xfrm>
            <a:off x="1799304" y="1792568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excess</a:t>
            </a:r>
          </a:p>
        </p:txBody>
      </p:sp>
    </p:spTree>
    <p:extLst>
      <p:ext uri="{BB962C8B-B14F-4D97-AF65-F5344CB8AC3E}">
        <p14:creationId xmlns:p14="http://schemas.microsoft.com/office/powerpoint/2010/main" val="5388459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7FA90E-AFAA-8322-1535-E5CC3C2901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CF23A6C-474A-7184-47C1-21F0896096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002BF6-4FF7-DFF6-B439-D15B872CE4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They made an incessant noise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10EB58A-EE75-8BA4-4D19-7868A50AF5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3873834" cy="49911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08A5956-B1F5-B921-3213-ABEB4C773962}"/>
              </a:ext>
            </a:extLst>
          </p:cNvPr>
          <p:cNvSpPr txBox="1"/>
          <p:nvPr/>
        </p:nvSpPr>
        <p:spPr>
          <a:xfrm>
            <a:off x="3621685" y="24943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incessant</a:t>
            </a:r>
          </a:p>
        </p:txBody>
      </p:sp>
    </p:spTree>
    <p:extLst>
      <p:ext uri="{BB962C8B-B14F-4D97-AF65-F5344CB8AC3E}">
        <p14:creationId xmlns:p14="http://schemas.microsoft.com/office/powerpoint/2010/main" val="21629456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E39CD-B69B-157E-86F3-86DA74B8A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C1A20B1-4917-F33D-D338-5DEA0944CA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17565C-87CB-38D3-C9BA-778057AED3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5D8CDDC-6D79-934F-EC39-28BB49DEF5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6669CBF-2EF0-F188-8CAC-6A5E78FDBC81}"/>
              </a:ext>
            </a:extLst>
          </p:cNvPr>
          <p:cNvSpPr txBox="1">
            <a:spLocks/>
          </p:cNvSpPr>
          <p:nvPr/>
        </p:nvSpPr>
        <p:spPr>
          <a:xfrm>
            <a:off x="6901903" y="4195170"/>
            <a:ext cx="1787975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cess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46E4D7F-3A35-884E-5E9F-4379157E1220}"/>
              </a:ext>
            </a:extLst>
          </p:cNvPr>
          <p:cNvSpPr txBox="1">
            <a:spLocks/>
          </p:cNvSpPr>
          <p:nvPr/>
        </p:nvSpPr>
        <p:spPr>
          <a:xfrm>
            <a:off x="9216849" y="4195170"/>
            <a:ext cx="166621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ant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E7990F87-5911-6815-D91A-88BD11C9A204}"/>
              </a:ext>
            </a:extLst>
          </p:cNvPr>
          <p:cNvSpPr/>
          <p:nvPr/>
        </p:nvSpPr>
        <p:spPr>
          <a:xfrm>
            <a:off x="8728480" y="431829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84F3C-B4EC-80D1-C633-E4D0024C2766}"/>
              </a:ext>
            </a:extLst>
          </p:cNvPr>
          <p:cNvSpPr/>
          <p:nvPr/>
        </p:nvSpPr>
        <p:spPr>
          <a:xfrm>
            <a:off x="3650136" y="4361613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3C5958F-DD14-4630-AC66-81B87A86AEF6}"/>
              </a:ext>
            </a:extLst>
          </p:cNvPr>
          <p:cNvSpPr txBox="1">
            <a:spLocks/>
          </p:cNvSpPr>
          <p:nvPr/>
        </p:nvSpPr>
        <p:spPr>
          <a:xfrm>
            <a:off x="6901902" y="5149559"/>
            <a:ext cx="1787975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go or give away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565F7E4-D429-D984-A33F-9FA353C80EE8}"/>
              </a:ext>
            </a:extLst>
          </p:cNvPr>
          <p:cNvSpPr txBox="1">
            <a:spLocks/>
          </p:cNvSpPr>
          <p:nvPr/>
        </p:nvSpPr>
        <p:spPr>
          <a:xfrm>
            <a:off x="1258541" y="419951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incessant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9825345-2B19-CDFC-CBB1-03AFB32CBE31}"/>
              </a:ext>
            </a:extLst>
          </p:cNvPr>
          <p:cNvSpPr txBox="1">
            <a:spLocks/>
          </p:cNvSpPr>
          <p:nvPr/>
        </p:nvSpPr>
        <p:spPr>
          <a:xfrm>
            <a:off x="9216849" y="5149559"/>
            <a:ext cx="166621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person who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A893B60-28EF-FD3A-2854-E8652C6E159D}"/>
              </a:ext>
            </a:extLst>
          </p:cNvPr>
          <p:cNvSpPr txBox="1">
            <a:spLocks/>
          </p:cNvSpPr>
          <p:nvPr/>
        </p:nvSpPr>
        <p:spPr>
          <a:xfrm>
            <a:off x="4761059" y="4195170"/>
            <a:ext cx="1391766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2DF7EE5-D04F-5841-3C96-69C103918657}"/>
              </a:ext>
            </a:extLst>
          </p:cNvPr>
          <p:cNvSpPr txBox="1">
            <a:spLocks/>
          </p:cNvSpPr>
          <p:nvPr/>
        </p:nvSpPr>
        <p:spPr>
          <a:xfrm>
            <a:off x="4761059" y="5149559"/>
            <a:ext cx="1391766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into/not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BB49822-DB5E-FD21-6C1C-AA9AAD3A6A56}"/>
              </a:ext>
            </a:extLst>
          </p:cNvPr>
          <p:cNvSpPr txBox="1"/>
          <p:nvPr/>
        </p:nvSpPr>
        <p:spPr>
          <a:xfrm>
            <a:off x="3007536" y="1649241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incessant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1020BA1F-FE3D-4C7B-37B0-72692891829C}"/>
              </a:ext>
            </a:extLst>
          </p:cNvPr>
          <p:cNvSpPr/>
          <p:nvPr/>
        </p:nvSpPr>
        <p:spPr>
          <a:xfrm>
            <a:off x="6288883" y="431829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85965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972E2-C4AD-1AE0-B929-AF50860C2B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B455E79F-BD8A-02D0-BDCC-FB507FC087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ECE484-93C2-4116-8060-520F09B9FB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gems exceed their expectations.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746E2A-3620-5E73-5779-799D1C17618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46472" y="562624"/>
            <a:ext cx="5858348" cy="46189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E009EFB-610D-1D3C-C375-50815706ECF8}"/>
              </a:ext>
            </a:extLst>
          </p:cNvPr>
          <p:cNvSpPr txBox="1"/>
          <p:nvPr/>
        </p:nvSpPr>
        <p:spPr>
          <a:xfrm>
            <a:off x="1689557" y="2644170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exceed </a:t>
            </a:r>
          </a:p>
        </p:txBody>
      </p:sp>
    </p:spTree>
    <p:extLst>
      <p:ext uri="{BB962C8B-B14F-4D97-AF65-F5344CB8AC3E}">
        <p14:creationId xmlns:p14="http://schemas.microsoft.com/office/powerpoint/2010/main" val="1728260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FAA9A7-15C0-B592-8F94-257BEB57E6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E8240C71-C99B-BD94-9643-F57A25EA09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D6BDF-A54A-2E44-89AE-AFF6253050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806F7DB-29A0-815B-05E9-A276FB3FCF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FEE5AFF-4654-BC7D-CAC4-2E9B56D556D4}"/>
              </a:ext>
            </a:extLst>
          </p:cNvPr>
          <p:cNvSpPr txBox="1"/>
          <p:nvPr/>
        </p:nvSpPr>
        <p:spPr>
          <a:xfrm>
            <a:off x="1658115" y="1661833"/>
            <a:ext cx="906330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exceed</a:t>
            </a:r>
          </a:p>
          <a:p>
            <a:pPr algn="ctr"/>
            <a:endParaRPr lang="en-GB" sz="9600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F607F65-1C30-8508-E599-8FFC97E771A7}"/>
              </a:ext>
            </a:extLst>
          </p:cNvPr>
          <p:cNvSpPr txBox="1">
            <a:spLocks/>
          </p:cNvSpPr>
          <p:nvPr/>
        </p:nvSpPr>
        <p:spPr>
          <a:xfrm>
            <a:off x="8063848" y="4114625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ceed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07696AFA-7988-D420-E5F4-4FBA58BA3378}"/>
              </a:ext>
            </a:extLst>
          </p:cNvPr>
          <p:cNvSpPr/>
          <p:nvPr/>
        </p:nvSpPr>
        <p:spPr>
          <a:xfrm>
            <a:off x="4161347" y="4276720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02E8D6A-F97E-7E84-4BA8-CCE15C6C8CC0}"/>
              </a:ext>
            </a:extLst>
          </p:cNvPr>
          <p:cNvSpPr txBox="1">
            <a:spLocks/>
          </p:cNvSpPr>
          <p:nvPr/>
        </p:nvSpPr>
        <p:spPr>
          <a:xfrm>
            <a:off x="8063848" y="5086011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go or give away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A5C679D-D880-DDF4-628D-85A9B7580903}"/>
              </a:ext>
            </a:extLst>
          </p:cNvPr>
          <p:cNvSpPr txBox="1">
            <a:spLocks/>
          </p:cNvSpPr>
          <p:nvPr/>
        </p:nvSpPr>
        <p:spPr>
          <a:xfrm>
            <a:off x="1769752" y="411462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exceed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1F7DFFB-5536-81CB-6E82-50A777BAF749}"/>
              </a:ext>
            </a:extLst>
          </p:cNvPr>
          <p:cNvSpPr txBox="1">
            <a:spLocks/>
          </p:cNvSpPr>
          <p:nvPr/>
        </p:nvSpPr>
        <p:spPr>
          <a:xfrm>
            <a:off x="5171699" y="4114625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ex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D3E1E97-24D2-735C-7668-36F9F4E7C91C}"/>
              </a:ext>
            </a:extLst>
          </p:cNvPr>
          <p:cNvSpPr txBox="1">
            <a:spLocks/>
          </p:cNvSpPr>
          <p:nvPr/>
        </p:nvSpPr>
        <p:spPr>
          <a:xfrm>
            <a:off x="5201467" y="5086011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out/beyond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DCFE058C-438A-3ACF-9551-82C8E3CDF4B7}"/>
              </a:ext>
            </a:extLst>
          </p:cNvPr>
          <p:cNvSpPr/>
          <p:nvPr/>
        </p:nvSpPr>
        <p:spPr>
          <a:xfrm>
            <a:off x="7441304" y="425506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06682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  <p:bldP spid="15" grpId="0" animBg="1"/>
      <p:bldP spid="17" grpId="0" animBg="1"/>
      <p:bldP spid="21" grpId="0" animBg="1"/>
      <p:bldP spid="2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They had to proceed as they </a:t>
            </a:r>
            <a:r>
              <a:rPr lang="en-GB" sz="4400">
                <a:solidFill>
                  <a:schemeClr val="bg1"/>
                </a:solidFill>
              </a:rPr>
              <a:t>had no </a:t>
            </a:r>
            <a:r>
              <a:rPr lang="en-GB" sz="4400" dirty="0">
                <a:solidFill>
                  <a:schemeClr val="bg1"/>
                </a:solidFill>
              </a:rPr>
              <a:t>choice.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751386" y="2410342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proceed 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756" y="2170322"/>
            <a:ext cx="5161934" cy="4069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747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9C36D8-EE03-78CF-81DB-AE3B6552D0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7B4287C-1DF4-F18E-0B4B-C25588FE9B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446017-CFD2-293D-1034-88A0B63B30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50351B-E31D-FD98-69F3-00802B743B13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proceed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DEC0248-D75F-DC33-50DC-BF32FAC90C9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2D2D58D-0C61-7D35-424E-8F4DE44D4946}"/>
              </a:ext>
            </a:extLst>
          </p:cNvPr>
          <p:cNvSpPr txBox="1">
            <a:spLocks/>
          </p:cNvSpPr>
          <p:nvPr/>
        </p:nvSpPr>
        <p:spPr>
          <a:xfrm>
            <a:off x="5622419" y="4051565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7237AAC-9BB5-2ACE-5ADD-19E014A15748}"/>
              </a:ext>
            </a:extLst>
          </p:cNvPr>
          <p:cNvSpPr txBox="1">
            <a:spLocks/>
          </p:cNvSpPr>
          <p:nvPr/>
        </p:nvSpPr>
        <p:spPr>
          <a:xfrm>
            <a:off x="8514567" y="4051565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ceed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347CEF7-E4BD-098A-ABE7-2FB4F07DFDFD}"/>
              </a:ext>
            </a:extLst>
          </p:cNvPr>
          <p:cNvSpPr/>
          <p:nvPr/>
        </p:nvSpPr>
        <p:spPr>
          <a:xfrm>
            <a:off x="7899855" y="419200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822BF028-EF1B-42C5-45A1-2F5DC477FF95}"/>
              </a:ext>
            </a:extLst>
          </p:cNvPr>
          <p:cNvSpPr/>
          <p:nvPr/>
        </p:nvSpPr>
        <p:spPr>
          <a:xfrm>
            <a:off x="4504466" y="4232466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474D9B8-BD3C-DA80-451E-3E035017CD74}"/>
              </a:ext>
            </a:extLst>
          </p:cNvPr>
          <p:cNvSpPr txBox="1">
            <a:spLocks/>
          </p:cNvSpPr>
          <p:nvPr/>
        </p:nvSpPr>
        <p:spPr>
          <a:xfrm>
            <a:off x="5622419" y="5022951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before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AD1D913-55E3-B57B-61F1-48546B03B2DF}"/>
              </a:ext>
            </a:extLst>
          </p:cNvPr>
          <p:cNvSpPr txBox="1">
            <a:spLocks/>
          </p:cNvSpPr>
          <p:nvPr/>
        </p:nvSpPr>
        <p:spPr>
          <a:xfrm>
            <a:off x="2112871" y="407037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proceed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4BEEBC1-0786-6595-98A6-CE1F7A4801AB}"/>
              </a:ext>
            </a:extLst>
          </p:cNvPr>
          <p:cNvSpPr txBox="1">
            <a:spLocks/>
          </p:cNvSpPr>
          <p:nvPr/>
        </p:nvSpPr>
        <p:spPr>
          <a:xfrm>
            <a:off x="8514567" y="5022951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go or give away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5CEE5F8-20DF-D930-4F01-44887CFE459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5" t="29652" r="29260" b="12637"/>
          <a:stretch>
            <a:fillRect/>
          </a:stretch>
        </p:blipFill>
        <p:spPr>
          <a:xfrm>
            <a:off x="9709839" y="1548088"/>
            <a:ext cx="2278276" cy="2064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7195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conceded the challenge.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786" y="1779632"/>
            <a:ext cx="3655649" cy="471005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F41AF4-85FC-C93D-87CE-6481A936862D}"/>
              </a:ext>
            </a:extLst>
          </p:cNvPr>
          <p:cNvSpPr txBox="1"/>
          <p:nvPr/>
        </p:nvSpPr>
        <p:spPr>
          <a:xfrm>
            <a:off x="2968930" y="2688108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conceded</a:t>
            </a:r>
          </a:p>
        </p:txBody>
      </p:sp>
    </p:spTree>
    <p:extLst>
      <p:ext uri="{BB962C8B-B14F-4D97-AF65-F5344CB8AC3E}">
        <p14:creationId xmlns:p14="http://schemas.microsoft.com/office/powerpoint/2010/main" val="2100518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923892-6000-6430-AD87-E4BEE15A1A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8A542E7-D5C4-DD99-4717-51220065DE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41A8FC-9E64-8984-EE3B-B052579456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033782BA-B8EC-5928-9D47-427CCC94C5C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260" y="1207297"/>
            <a:ext cx="2252001" cy="290154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28287C6-32E8-261B-4992-0183ADEEF7D8}"/>
              </a:ext>
            </a:extLst>
          </p:cNvPr>
          <p:cNvSpPr txBox="1"/>
          <p:nvPr/>
        </p:nvSpPr>
        <p:spPr>
          <a:xfrm>
            <a:off x="2415433" y="1982450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conceded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E6C198D-D68A-57D7-686A-F0464995B9BD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cede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EDE6867-8B33-CEAA-AC3D-66DA80401EBD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858B71DB-AE11-FB70-1D89-2D61BA6DB81D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CD508B71-F609-0B3B-BBD0-5E2D4EE69BB4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583484E-2204-8ED8-7256-ADDFC3B053AA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go or give away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94BD965-9C7C-F2CE-1900-2724BE7F1D3B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conceded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AEA565A-5E95-00F7-2A10-A5DA69511CB4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D735F8A-D2AC-7382-5CF7-065DBB2D8F0F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con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45D242B-C50B-ECF3-5B44-B1230B0AA9F6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59AFDF54-EDE4-5ADD-2096-8C3838297D01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60987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29A15A-AA71-76E0-5E59-798BED8B51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71FDAB5-21FE-A9A5-4AE3-FDA00D7720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8BECE7-237A-CB27-1FBE-A51C673C8B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37EBF1C-3085-EE38-1106-3E953F68246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516" y="71415"/>
            <a:ext cx="1365623" cy="17595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A553A0C-B74A-BED0-DB71-A6BE1C4B32C7}"/>
              </a:ext>
            </a:extLst>
          </p:cNvPr>
          <p:cNvSpPr txBox="1"/>
          <p:nvPr/>
        </p:nvSpPr>
        <p:spPr>
          <a:xfrm>
            <a:off x="2345668" y="182880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conceded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A32555C-D071-DF1E-AA49-C0081D2169D9}"/>
              </a:ext>
            </a:extLst>
          </p:cNvPr>
          <p:cNvSpPr txBox="1">
            <a:spLocks/>
          </p:cNvSpPr>
          <p:nvPr/>
        </p:nvSpPr>
        <p:spPr>
          <a:xfrm>
            <a:off x="6688090" y="169049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cede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AA6192C-4F28-A90A-F6B6-B9A35C01BADD}"/>
              </a:ext>
            </a:extLst>
          </p:cNvPr>
          <p:cNvSpPr txBox="1">
            <a:spLocks/>
          </p:cNvSpPr>
          <p:nvPr/>
        </p:nvSpPr>
        <p:spPr>
          <a:xfrm>
            <a:off x="9580238" y="169049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989332A9-A011-793E-3A75-6D9D80510CEB}"/>
              </a:ext>
            </a:extLst>
          </p:cNvPr>
          <p:cNvSpPr/>
          <p:nvPr/>
        </p:nvSpPr>
        <p:spPr>
          <a:xfrm>
            <a:off x="8965526" y="18309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F8E35107-D7C6-1D8B-B409-A12EDA70B10C}"/>
              </a:ext>
            </a:extLst>
          </p:cNvPr>
          <p:cNvSpPr/>
          <p:nvPr/>
        </p:nvSpPr>
        <p:spPr>
          <a:xfrm>
            <a:off x="2785589" y="1852585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F2A2AAF-D7A5-9B3D-DD97-16A0BB5F6B3A}"/>
              </a:ext>
            </a:extLst>
          </p:cNvPr>
          <p:cNvSpPr txBox="1">
            <a:spLocks/>
          </p:cNvSpPr>
          <p:nvPr/>
        </p:nvSpPr>
        <p:spPr>
          <a:xfrm>
            <a:off x="6688090" y="266187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go or give away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AC593C7-E313-BA79-AC8F-DD5AAF93ECCE}"/>
              </a:ext>
            </a:extLst>
          </p:cNvPr>
          <p:cNvSpPr txBox="1">
            <a:spLocks/>
          </p:cNvSpPr>
          <p:nvPr/>
        </p:nvSpPr>
        <p:spPr>
          <a:xfrm>
            <a:off x="393994" y="169049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conceded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083C4C3-521F-CA3A-3730-580C378C5346}"/>
              </a:ext>
            </a:extLst>
          </p:cNvPr>
          <p:cNvSpPr txBox="1">
            <a:spLocks/>
          </p:cNvSpPr>
          <p:nvPr/>
        </p:nvSpPr>
        <p:spPr>
          <a:xfrm>
            <a:off x="9580238" y="266187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CAFE678-E879-F748-F19F-6FEB0FAF6A8E}"/>
              </a:ext>
            </a:extLst>
          </p:cNvPr>
          <p:cNvSpPr txBox="1">
            <a:spLocks/>
          </p:cNvSpPr>
          <p:nvPr/>
        </p:nvSpPr>
        <p:spPr>
          <a:xfrm>
            <a:off x="3795941" y="169049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con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0300158-EC16-157B-DF15-2580EB137298}"/>
              </a:ext>
            </a:extLst>
          </p:cNvPr>
          <p:cNvSpPr txBox="1">
            <a:spLocks/>
          </p:cNvSpPr>
          <p:nvPr/>
        </p:nvSpPr>
        <p:spPr>
          <a:xfrm>
            <a:off x="3825709" y="266187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14A9290D-96A7-0F71-3883-89F338A5D908}"/>
              </a:ext>
            </a:extLst>
          </p:cNvPr>
          <p:cNvSpPr/>
          <p:nvPr/>
        </p:nvSpPr>
        <p:spPr>
          <a:xfrm>
            <a:off x="6065546" y="18309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9CC6FE-B43E-E8FA-3734-0C66A8127D20}"/>
              </a:ext>
            </a:extLst>
          </p:cNvPr>
          <p:cNvSpPr txBox="1"/>
          <p:nvPr/>
        </p:nvSpPr>
        <p:spPr>
          <a:xfrm>
            <a:off x="1658115" y="3509749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8" name="Arrow: Up 7">
            <a:extLst>
              <a:ext uri="{FF2B5EF4-FFF2-40B4-BE49-F238E27FC236}">
                <a16:creationId xmlns:a16="http://schemas.microsoft.com/office/drawing/2014/main" id="{7F02B858-3E0D-A9F1-FCDB-3AA295D41673}"/>
              </a:ext>
            </a:extLst>
          </p:cNvPr>
          <p:cNvSpPr/>
          <p:nvPr/>
        </p:nvSpPr>
        <p:spPr>
          <a:xfrm>
            <a:off x="7924699" y="2193568"/>
            <a:ext cx="263958" cy="1478276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5B5409E-130D-FF7C-4506-559B507B9EB2}"/>
              </a:ext>
            </a:extLst>
          </p:cNvPr>
          <p:cNvSpPr txBox="1"/>
          <p:nvPr/>
        </p:nvSpPr>
        <p:spPr>
          <a:xfrm>
            <a:off x="163168" y="4755453"/>
            <a:ext cx="122979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Silent E + Suffix starts with a vowel </a:t>
            </a:r>
          </a:p>
          <a:p>
            <a:pPr algn="ctr"/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Drop the E</a:t>
            </a:r>
          </a:p>
        </p:txBody>
      </p:sp>
    </p:spTree>
    <p:extLst>
      <p:ext uri="{BB962C8B-B14F-4D97-AF65-F5344CB8AC3E}">
        <p14:creationId xmlns:p14="http://schemas.microsoft.com/office/powerpoint/2010/main" val="18951157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332509" y="1917457"/>
            <a:ext cx="114715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After a brief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concesion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, the referee agreed to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intersede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so the match could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procede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without the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incessent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arguing.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332509" y="3465816"/>
            <a:ext cx="1152698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After a brief concession, the referee agreed to intercede so the match could proceed without the incessant arguing.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332509" y="5027749"/>
            <a:ext cx="114715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After a brief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concession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, the referee agreed to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intercede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so the match could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proceed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without 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incessant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arguing.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2933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868180-5DF0-BA81-5120-E1941A13FB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6052C716-F113-FD84-0268-D871D94A3A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D4BA091C-751B-A83A-997B-C26C900D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AAEDB870-FB4C-6F70-3948-E2EE53E380DC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F09D5F25-01EA-677C-C3DF-71DBC521465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EFBE846-0FD4-8638-4751-35CC8DC9A269}"/>
              </a:ext>
            </a:extLst>
          </p:cNvPr>
          <p:cNvSpPr txBox="1"/>
          <p:nvPr/>
        </p:nvSpPr>
        <p:spPr>
          <a:xfrm>
            <a:off x="750916" y="191745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If you allow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exces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talking to continue, it will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presede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falure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rather than help you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suceed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568C33-A545-1C92-825B-B79766889D5A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If you allow excess talking to continue, it will precede failure rather than help you succeed.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DA2110-4BE1-39C2-2461-E19A00877757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If you allow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excess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talking to continue, it will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precede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failure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rather than help you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succeed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D7FB39-365B-2775-32CE-6D7A7708EC88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8BB0DD0-5FF1-F5A4-0AA9-C3903FB4074B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90280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4D9FC0-95E1-E87F-6CBF-7404114029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E3C3D786-D5B0-37DC-2EF3-405E63AA85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F70BE60-A0BB-D72C-0D30-B160E23621E0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14D537DB-FFDA-2B91-5868-A57284B7BCE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F421793E-4C75-DABA-92A9-C2D5CFF4A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06BC5F6-2D19-079C-05BC-3FD878AB45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3614" y="1724611"/>
            <a:ext cx="7489644" cy="3788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process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access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success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excess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concession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incessant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exceed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proceed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succeed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precede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concede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intercede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EC2627-7A49-D243-AB17-FA39A383C2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DD136BF3-5F8D-00C4-D3B4-BD62D74D2420}"/>
              </a:ext>
            </a:extLst>
          </p:cNvPr>
          <p:cNvSpPr/>
          <p:nvPr/>
        </p:nvSpPr>
        <p:spPr>
          <a:xfrm>
            <a:off x="8939284" y="5577273"/>
            <a:ext cx="3067194" cy="1105631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3761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inspection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spect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ion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bound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ECA37F-679A-36C0-6195-12B9381E1F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67653A5E-685C-7E4A-7E31-512B4AE03C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31224D-DE87-6E77-B7C5-27F55D31E9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9EDF83-C3BF-67CB-6DB1-89943EC9AC5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30793" y="2158539"/>
            <a:ext cx="7712419" cy="14653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Cede, Ceed &amp; Cess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E48D5DC5-CFB0-BDEE-93A8-BDA946CFFC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with the base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cess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process  access	 success  excess	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132114" y="3710866"/>
            <a:ext cx="10058399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cess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Cess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to go or give away!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6552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796329"/>
            <a:ext cx="11338560" cy="462132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379189" y="1113171"/>
            <a:ext cx="8199791" cy="2677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morphemes 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cess</a:t>
            </a:r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cede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and </a:t>
            </a:r>
            <a:r>
              <a:rPr lang="en-GB" sz="2800" b="1" u="sng" dirty="0" err="1">
                <a:solidFill>
                  <a:schemeClr val="bg1"/>
                </a:solidFill>
                <a:latin typeface="Andika" panose="02000000000000000000" pitchFamily="2" charset="0"/>
              </a:rPr>
              <a:t>ceed</a:t>
            </a:r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all come from the Latin word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cedere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meaning to go or give away.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Over time, the spelling changed, but the meaning stayed the same.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449537" y="41865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7988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27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0EDBCF-814C-B212-9E84-FA60F9CB56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422AA8A1-376A-781A-AB5F-66EA2B60BB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0690E4-2062-B76A-AF25-311502A35E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9948" y="1178466"/>
            <a:ext cx="11338560" cy="3994035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446C34B-D65E-4939-DA1E-E801E18CE822}"/>
              </a:ext>
            </a:extLst>
          </p:cNvPr>
          <p:cNvSpPr txBox="1"/>
          <p:nvPr/>
        </p:nvSpPr>
        <p:spPr>
          <a:xfrm>
            <a:off x="3338246" y="1337930"/>
            <a:ext cx="8199791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If it’s a verb → think cede or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ceed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If it’s a noun → think cess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07BBE3B-CB6E-ABE3-9A88-9B3CCAD02D3E}"/>
              </a:ext>
            </a:extLst>
          </p:cNvPr>
          <p:cNvSpPr txBox="1"/>
          <p:nvPr/>
        </p:nvSpPr>
        <p:spPr>
          <a:xfrm>
            <a:off x="1408594" y="4568679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D58CA6A-0313-207B-2D3D-97BBE7B986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077" y="1181019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B53FA8A7-1C34-3063-F8C2-28223DE3C8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5662313-1411-B684-40FD-61ACA3609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526036"/>
              </p:ext>
            </p:extLst>
          </p:nvPr>
        </p:nvGraphicFramePr>
        <p:xfrm>
          <a:off x="3368099" y="2869923"/>
          <a:ext cx="8415452" cy="25603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376780">
                  <a:extLst>
                    <a:ext uri="{9D8B030D-6E8A-4147-A177-3AD203B41FA5}">
                      <a16:colId xmlns:a16="http://schemas.microsoft.com/office/drawing/2014/main" val="2512445498"/>
                    </a:ext>
                  </a:extLst>
                </a:gridCol>
                <a:gridCol w="1516509">
                  <a:extLst>
                    <a:ext uri="{9D8B030D-6E8A-4147-A177-3AD203B41FA5}">
                      <a16:colId xmlns:a16="http://schemas.microsoft.com/office/drawing/2014/main" val="3523791082"/>
                    </a:ext>
                  </a:extLst>
                </a:gridCol>
                <a:gridCol w="2059146">
                  <a:extLst>
                    <a:ext uri="{9D8B030D-6E8A-4147-A177-3AD203B41FA5}">
                      <a16:colId xmlns:a16="http://schemas.microsoft.com/office/drawing/2014/main" val="4104632324"/>
                    </a:ext>
                  </a:extLst>
                </a:gridCol>
                <a:gridCol w="3463017">
                  <a:extLst>
                    <a:ext uri="{9D8B030D-6E8A-4147-A177-3AD203B41FA5}">
                      <a16:colId xmlns:a16="http://schemas.microsoft.com/office/drawing/2014/main" val="12940762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Spelling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Typical word class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Core meaning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Common examples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671350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‑cede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Verbs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go / give way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concede, recede, precede, accede</a:t>
                      </a:r>
                      <a:endParaRPr lang="en-GB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688009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‑ceed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Verbs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go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proceed, exceed, succeed, intercede</a:t>
                      </a:r>
                      <a:endParaRPr lang="en-GB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807369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‑cess</a:t>
                      </a:r>
                      <a:endParaRPr lang="en-GB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Nouns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going / movement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process, excess, success, access, recess</a:t>
                      </a:r>
                      <a:endParaRPr lang="en-GB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292549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23223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9919E-B1DB-C4DE-C39B-B1EE8FD6D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E9567EE-A3C7-A8EE-3BCC-2CD2B88EA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9F59D-3B42-A73E-9358-4FEDAD39870D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suc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cess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ful</a:t>
            </a:r>
            <a:endParaRPr lang="en-GB" sz="13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7C4409-71CA-91B7-4E5B-718B37B9B4B8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54E86B-17C1-FD63-00E1-2FA8C503DF13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FF256D4-F298-9E45-9CFC-940AEB56B765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4E8D391-E901-311F-4202-913EB28F271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14599506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951</Words>
  <Application>Microsoft Office PowerPoint</Application>
  <PresentationFormat>Widescreen</PresentationFormat>
  <Paragraphs>229</Paragraphs>
  <Slides>30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Andika</vt:lpstr>
      <vt:lpstr>Aptos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Cede, Ceed &amp; Cess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50</cp:revision>
  <dcterms:created xsi:type="dcterms:W3CDTF">2022-05-31T09:42:07Z</dcterms:created>
  <dcterms:modified xsi:type="dcterms:W3CDTF">2026-06-04T14:27:43Z</dcterms:modified>
</cp:coreProperties>
</file>